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5.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6.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7.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8.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3"/>
  </p:notesMasterIdLst>
  <p:sldIdLst>
    <p:sldId id="256" r:id="rId2"/>
    <p:sldId id="257" r:id="rId3"/>
    <p:sldId id="267" r:id="rId4"/>
    <p:sldId id="268" r:id="rId5"/>
    <p:sldId id="269" r:id="rId6"/>
    <p:sldId id="259" r:id="rId7"/>
    <p:sldId id="270" r:id="rId8"/>
    <p:sldId id="261" r:id="rId9"/>
    <p:sldId id="262" r:id="rId10"/>
    <p:sldId id="272" r:id="rId11"/>
    <p:sldId id="26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2C5DC16-54F4-41F9-A787-2F4C1AE8A530}" v="567" dt="2022-07-28T17:21:58.41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592" autoAdjust="0"/>
    <p:restoredTop sz="72268" autoAdjust="0"/>
  </p:normalViewPr>
  <p:slideViewPr>
    <p:cSldViewPr snapToGrid="0">
      <p:cViewPr varScale="1">
        <p:scale>
          <a:sx n="79" d="100"/>
          <a:sy n="79" d="100"/>
        </p:scale>
        <p:origin x="69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ira Park" userId="82513e1ea831d763" providerId="LiveId" clId="{F2C5DC16-54F4-41F9-A787-2F4C1AE8A530}"/>
    <pc:docChg chg="undo custSel addSld delSld modSld sldOrd">
      <pc:chgData name="Saira Park" userId="82513e1ea831d763" providerId="LiveId" clId="{F2C5DC16-54F4-41F9-A787-2F4C1AE8A530}" dt="2022-07-28T17:21:59.029" v="1852" actId="478"/>
      <pc:docMkLst>
        <pc:docMk/>
      </pc:docMkLst>
      <pc:sldChg chg="addSp delSp modSp mod setBg addAnim delAnim modAnim setClrOvrMap delDesignElem">
        <pc:chgData name="Saira Park" userId="82513e1ea831d763" providerId="LiveId" clId="{F2C5DC16-54F4-41F9-A787-2F4C1AE8A530}" dt="2022-07-28T17:21:59.029" v="1852" actId="478"/>
        <pc:sldMkLst>
          <pc:docMk/>
          <pc:sldMk cId="3717231323" sldId="256"/>
        </pc:sldMkLst>
        <pc:spChg chg="mod ord">
          <ac:chgData name="Saira Park" userId="82513e1ea831d763" providerId="LiveId" clId="{F2C5DC16-54F4-41F9-A787-2F4C1AE8A530}" dt="2022-07-28T17:21:57.044" v="1850" actId="26606"/>
          <ac:spMkLst>
            <pc:docMk/>
            <pc:sldMk cId="3717231323" sldId="256"/>
            <ac:spMk id="2" creationId="{ABB69734-A35F-41B1-A24E-4EEEE4479F8D}"/>
          </ac:spMkLst>
        </pc:spChg>
        <pc:spChg chg="mod ord">
          <ac:chgData name="Saira Park" userId="82513e1ea831d763" providerId="LiveId" clId="{F2C5DC16-54F4-41F9-A787-2F4C1AE8A530}" dt="2022-07-28T17:21:57.044" v="1850" actId="26606"/>
          <ac:spMkLst>
            <pc:docMk/>
            <pc:sldMk cId="3717231323" sldId="256"/>
            <ac:spMk id="3" creationId="{E4C46B03-9033-49F2-B484-2F13C28C4A34}"/>
          </ac:spMkLst>
        </pc:spChg>
        <pc:spChg chg="add del">
          <ac:chgData name="Saira Park" userId="82513e1ea831d763" providerId="LiveId" clId="{F2C5DC16-54F4-41F9-A787-2F4C1AE8A530}" dt="2022-07-28T12:59:59.756" v="652" actId="26606"/>
          <ac:spMkLst>
            <pc:docMk/>
            <pc:sldMk cId="3717231323" sldId="256"/>
            <ac:spMk id="8" creationId="{2A8AA5BC-4F7A-4226-8F99-6D824B226A97}"/>
          </ac:spMkLst>
        </pc:spChg>
        <pc:spChg chg="add del">
          <ac:chgData name="Saira Park" userId="82513e1ea831d763" providerId="LiveId" clId="{F2C5DC16-54F4-41F9-A787-2F4C1AE8A530}" dt="2022-07-28T12:59:59.756" v="652" actId="26606"/>
          <ac:spMkLst>
            <pc:docMk/>
            <pc:sldMk cId="3717231323" sldId="256"/>
            <ac:spMk id="12" creationId="{5BC87C3E-1040-4EE4-9BDB-9537F7A1B335}"/>
          </ac:spMkLst>
        </pc:spChg>
        <pc:spChg chg="add del">
          <ac:chgData name="Saira Park" userId="82513e1ea831d763" providerId="LiveId" clId="{F2C5DC16-54F4-41F9-A787-2F4C1AE8A530}" dt="2022-07-28T13:00:06.224" v="654" actId="26606"/>
          <ac:spMkLst>
            <pc:docMk/>
            <pc:sldMk cId="3717231323" sldId="256"/>
            <ac:spMk id="20" creationId="{A8DB9CD9-59B1-4D73-BC4C-98796A48EF9B}"/>
          </ac:spMkLst>
        </pc:spChg>
        <pc:spChg chg="add del">
          <ac:chgData name="Saira Park" userId="82513e1ea831d763" providerId="LiveId" clId="{F2C5DC16-54F4-41F9-A787-2F4C1AE8A530}" dt="2022-07-28T13:00:06.224" v="654" actId="26606"/>
          <ac:spMkLst>
            <pc:docMk/>
            <pc:sldMk cId="3717231323" sldId="256"/>
            <ac:spMk id="21" creationId="{8874A6A9-41FF-4E33-AFA8-F9F81436A59E}"/>
          </ac:spMkLst>
        </pc:spChg>
        <pc:spChg chg="add del">
          <ac:chgData name="Saira Park" userId="82513e1ea831d763" providerId="LiveId" clId="{F2C5DC16-54F4-41F9-A787-2F4C1AE8A530}" dt="2022-07-28T17:14:19.289" v="1767" actId="26606"/>
          <ac:spMkLst>
            <pc:docMk/>
            <pc:sldMk cId="3717231323" sldId="256"/>
            <ac:spMk id="26" creationId="{787F4F1C-8D3D-4EC1-B72D-A0470A5A08B8}"/>
          </ac:spMkLst>
        </pc:spChg>
        <pc:spChg chg="add del">
          <ac:chgData name="Saira Park" userId="82513e1ea831d763" providerId="LiveId" clId="{F2C5DC16-54F4-41F9-A787-2F4C1AE8A530}" dt="2022-07-28T17:14:51.060" v="1774" actId="26606"/>
          <ac:spMkLst>
            <pc:docMk/>
            <pc:sldMk cId="3717231323" sldId="256"/>
            <ac:spMk id="34" creationId="{DA3C47C2-33A2-44B2-BEAB-FEB679075C24}"/>
          </ac:spMkLst>
        </pc:spChg>
        <pc:spChg chg="add del">
          <ac:chgData name="Saira Park" userId="82513e1ea831d763" providerId="LiveId" clId="{F2C5DC16-54F4-41F9-A787-2F4C1AE8A530}" dt="2022-07-28T17:14:51.060" v="1774" actId="26606"/>
          <ac:spMkLst>
            <pc:docMk/>
            <pc:sldMk cId="3717231323" sldId="256"/>
            <ac:spMk id="35" creationId="{AD182BA8-54AD-4D9F-8264-B0FA8BB47D7C}"/>
          </ac:spMkLst>
        </pc:spChg>
        <pc:spChg chg="add del">
          <ac:chgData name="Saira Park" userId="82513e1ea831d763" providerId="LiveId" clId="{F2C5DC16-54F4-41F9-A787-2F4C1AE8A530}" dt="2022-07-28T15:35:26.176" v="671" actId="26606"/>
          <ac:spMkLst>
            <pc:docMk/>
            <pc:sldMk cId="3717231323" sldId="256"/>
            <ac:spMk id="37" creationId="{08373A3F-54E0-424E-A84D-3522122109F4}"/>
          </ac:spMkLst>
        </pc:spChg>
        <pc:spChg chg="add del">
          <ac:chgData name="Saira Park" userId="82513e1ea831d763" providerId="LiveId" clId="{F2C5DC16-54F4-41F9-A787-2F4C1AE8A530}" dt="2022-07-28T12:58:34.732" v="616" actId="26606"/>
          <ac:spMkLst>
            <pc:docMk/>
            <pc:sldMk cId="3717231323" sldId="256"/>
            <ac:spMk id="40" creationId="{EE39DFCF-9247-4DE5-BB93-074BFAF07A3F}"/>
          </ac:spMkLst>
        </pc:spChg>
        <pc:spChg chg="add del">
          <ac:chgData name="Saira Park" userId="82513e1ea831d763" providerId="LiveId" clId="{F2C5DC16-54F4-41F9-A787-2F4C1AE8A530}" dt="2022-07-28T17:14:51.060" v="1774" actId="26606"/>
          <ac:spMkLst>
            <pc:docMk/>
            <pc:sldMk cId="3717231323" sldId="256"/>
            <ac:spMk id="41" creationId="{4ED83379-0499-45E1-AB78-6AA230F96442}"/>
          </ac:spMkLst>
        </pc:spChg>
        <pc:spChg chg="add del">
          <ac:chgData name="Saira Park" userId="82513e1ea831d763" providerId="LiveId" clId="{F2C5DC16-54F4-41F9-A787-2F4C1AE8A530}" dt="2022-07-28T12:58:34.732" v="616" actId="26606"/>
          <ac:spMkLst>
            <pc:docMk/>
            <pc:sldMk cId="3717231323" sldId="256"/>
            <ac:spMk id="42" creationId="{442B652E-D499-4CDA-8F7A-60469EDBCBE3}"/>
          </ac:spMkLst>
        </pc:spChg>
        <pc:spChg chg="add del">
          <ac:chgData name="Saira Park" userId="82513e1ea831d763" providerId="LiveId" clId="{F2C5DC16-54F4-41F9-A787-2F4C1AE8A530}" dt="2022-07-28T17:21:57.044" v="1850" actId="26606"/>
          <ac:spMkLst>
            <pc:docMk/>
            <pc:sldMk cId="3717231323" sldId="256"/>
            <ac:spMk id="43" creationId="{787F4F1C-8D3D-4EC1-B72D-A0470A5A08B8}"/>
          </ac:spMkLst>
        </pc:spChg>
        <pc:spChg chg="add del">
          <ac:chgData name="Saira Park" userId="82513e1ea831d763" providerId="LiveId" clId="{F2C5DC16-54F4-41F9-A787-2F4C1AE8A530}" dt="2022-07-28T12:58:34.732" v="616" actId="26606"/>
          <ac:spMkLst>
            <pc:docMk/>
            <pc:sldMk cId="3717231323" sldId="256"/>
            <ac:spMk id="44" creationId="{484A22B8-F5B6-47C2-B88E-DADAF379130D}"/>
          </ac:spMkLst>
        </pc:spChg>
        <pc:spChg chg="add del">
          <ac:chgData name="Saira Park" userId="82513e1ea831d763" providerId="LiveId" clId="{F2C5DC16-54F4-41F9-A787-2F4C1AE8A530}" dt="2022-07-28T12:58:34.732" v="616" actId="26606"/>
          <ac:spMkLst>
            <pc:docMk/>
            <pc:sldMk cId="3717231323" sldId="256"/>
            <ac:spMk id="46" creationId="{A987C18C-164D-4263-B486-4647A98E888E}"/>
          </ac:spMkLst>
        </pc:spChg>
        <pc:spChg chg="add del">
          <ac:chgData name="Saira Park" userId="82513e1ea831d763" providerId="LiveId" clId="{F2C5DC16-54F4-41F9-A787-2F4C1AE8A530}" dt="2022-07-28T12:58:34.732" v="616" actId="26606"/>
          <ac:spMkLst>
            <pc:docMk/>
            <pc:sldMk cId="3717231323" sldId="256"/>
            <ac:spMk id="48" creationId="{E7E98B39-04C6-408B-92FD-76862874063D}"/>
          </ac:spMkLst>
        </pc:spChg>
        <pc:spChg chg="add del">
          <ac:chgData name="Saira Park" userId="82513e1ea831d763" providerId="LiveId" clId="{F2C5DC16-54F4-41F9-A787-2F4C1AE8A530}" dt="2022-07-28T12:58:34.732" v="616" actId="26606"/>
          <ac:spMkLst>
            <pc:docMk/>
            <pc:sldMk cId="3717231323" sldId="256"/>
            <ac:spMk id="50" creationId="{981C8C27-2457-421F-BDC4-7B4EA3C78286}"/>
          </ac:spMkLst>
        </pc:spChg>
        <pc:spChg chg="add del">
          <ac:chgData name="Saira Park" userId="82513e1ea831d763" providerId="LiveId" clId="{F2C5DC16-54F4-41F9-A787-2F4C1AE8A530}" dt="2022-07-28T12:58:34.732" v="616" actId="26606"/>
          <ac:spMkLst>
            <pc:docMk/>
            <pc:sldMk cId="3717231323" sldId="256"/>
            <ac:spMk id="52" creationId="{CEA13C66-82C1-44AF-972B-8F5CCA41B6D9}"/>
          </ac:spMkLst>
        </pc:spChg>
        <pc:spChg chg="add del">
          <ac:chgData name="Saira Park" userId="82513e1ea831d763" providerId="LiveId" clId="{F2C5DC16-54F4-41F9-A787-2F4C1AE8A530}" dt="2022-07-28T12:58:34.732" v="616" actId="26606"/>
          <ac:spMkLst>
            <pc:docMk/>
            <pc:sldMk cId="3717231323" sldId="256"/>
            <ac:spMk id="54" creationId="{9DB36437-FE59-457E-91A7-396BBD3C9C6A}"/>
          </ac:spMkLst>
        </pc:spChg>
        <pc:spChg chg="add del">
          <ac:chgData name="Saira Park" userId="82513e1ea831d763" providerId="LiveId" clId="{F2C5DC16-54F4-41F9-A787-2F4C1AE8A530}" dt="2022-07-28T12:58:34.732" v="616" actId="26606"/>
          <ac:spMkLst>
            <pc:docMk/>
            <pc:sldMk cId="3717231323" sldId="256"/>
            <ac:spMk id="56" creationId="{844D3693-2EFE-4667-89D5-47E2D5920912}"/>
          </ac:spMkLst>
        </pc:spChg>
        <pc:spChg chg="add del">
          <ac:chgData name="Saira Park" userId="82513e1ea831d763" providerId="LiveId" clId="{F2C5DC16-54F4-41F9-A787-2F4C1AE8A530}" dt="2022-07-28T12:58:34.732" v="616" actId="26606"/>
          <ac:spMkLst>
            <pc:docMk/>
            <pc:sldMk cId="3717231323" sldId="256"/>
            <ac:spMk id="58" creationId="{C21FD796-9CD0-404D-8DF5-5274C0BCC754}"/>
          </ac:spMkLst>
        </pc:spChg>
        <pc:spChg chg="add del">
          <ac:chgData name="Saira Park" userId="82513e1ea831d763" providerId="LiveId" clId="{F2C5DC16-54F4-41F9-A787-2F4C1AE8A530}" dt="2022-07-28T17:21:57.044" v="1850" actId="26606"/>
          <ac:spMkLst>
            <pc:docMk/>
            <pc:sldMk cId="3717231323" sldId="256"/>
            <ac:spMk id="61" creationId="{DA3C47C2-33A2-44B2-BEAB-FEB679075C24}"/>
          </ac:spMkLst>
        </pc:spChg>
        <pc:spChg chg="add del">
          <ac:chgData name="Saira Park" userId="82513e1ea831d763" providerId="LiveId" clId="{F2C5DC16-54F4-41F9-A787-2F4C1AE8A530}" dt="2022-07-28T17:21:57.044" v="1850" actId="26606"/>
          <ac:spMkLst>
            <pc:docMk/>
            <pc:sldMk cId="3717231323" sldId="256"/>
            <ac:spMk id="62" creationId="{AD182BA8-54AD-4D9F-8264-B0FA8BB47D7C}"/>
          </ac:spMkLst>
        </pc:spChg>
        <pc:spChg chg="add del">
          <ac:chgData name="Saira Park" userId="82513e1ea831d763" providerId="LiveId" clId="{F2C5DC16-54F4-41F9-A787-2F4C1AE8A530}" dt="2022-07-28T17:21:57.044" v="1850" actId="26606"/>
          <ac:spMkLst>
            <pc:docMk/>
            <pc:sldMk cId="3717231323" sldId="256"/>
            <ac:spMk id="63" creationId="{4ED83379-0499-45E1-AB78-6AA230F96442}"/>
          </ac:spMkLst>
        </pc:spChg>
        <pc:spChg chg="add del">
          <ac:chgData name="Saira Park" userId="82513e1ea831d763" providerId="LiveId" clId="{F2C5DC16-54F4-41F9-A787-2F4C1AE8A530}" dt="2022-07-28T17:15:03.401" v="1777" actId="26606"/>
          <ac:spMkLst>
            <pc:docMk/>
            <pc:sldMk cId="3717231323" sldId="256"/>
            <ac:spMk id="64" creationId="{9B37791B-B040-4694-BFDC-8DD132D86E8E}"/>
          </ac:spMkLst>
        </pc:spChg>
        <pc:spChg chg="add del">
          <ac:chgData name="Saira Park" userId="82513e1ea831d763" providerId="LiveId" clId="{F2C5DC16-54F4-41F9-A787-2F4C1AE8A530}" dt="2022-07-28T17:16:00.131" v="1808" actId="26606"/>
          <ac:spMkLst>
            <pc:docMk/>
            <pc:sldMk cId="3717231323" sldId="256"/>
            <ac:spMk id="68" creationId="{F78796AF-79A0-47AC-BEFD-BFFC00F968C4}"/>
          </ac:spMkLst>
        </pc:spChg>
        <pc:spChg chg="add del">
          <ac:chgData name="Saira Park" userId="82513e1ea831d763" providerId="LiveId" clId="{F2C5DC16-54F4-41F9-A787-2F4C1AE8A530}" dt="2022-07-28T17:16:00.131" v="1808" actId="26606"/>
          <ac:spMkLst>
            <pc:docMk/>
            <pc:sldMk cId="3717231323" sldId="256"/>
            <ac:spMk id="74" creationId="{0DE6A193-4755-479A-BC6F-A7EBCA73BE1A}"/>
          </ac:spMkLst>
        </pc:spChg>
        <pc:spChg chg="add del">
          <ac:chgData name="Saira Park" userId="82513e1ea831d763" providerId="LiveId" clId="{F2C5DC16-54F4-41F9-A787-2F4C1AE8A530}" dt="2022-07-28T17:16:00.131" v="1808" actId="26606"/>
          <ac:spMkLst>
            <pc:docMk/>
            <pc:sldMk cId="3717231323" sldId="256"/>
            <ac:spMk id="75" creationId="{5A55B759-31A7-423C-9BC2-A8BC09FE98B9}"/>
          </ac:spMkLst>
        </pc:spChg>
        <pc:spChg chg="add del">
          <ac:chgData name="Saira Park" userId="82513e1ea831d763" providerId="LiveId" clId="{F2C5DC16-54F4-41F9-A787-2F4C1AE8A530}" dt="2022-07-28T12:58:34.722" v="615" actId="26606"/>
          <ac:spMkLst>
            <pc:docMk/>
            <pc:sldMk cId="3717231323" sldId="256"/>
            <ac:spMk id="1033" creationId="{823AC064-BC96-4F32-8AE1-B2FD38754823}"/>
          </ac:spMkLst>
        </pc:spChg>
        <pc:spChg chg="add del">
          <ac:chgData name="Saira Park" userId="82513e1ea831d763" providerId="LiveId" clId="{F2C5DC16-54F4-41F9-A787-2F4C1AE8A530}" dt="2022-07-28T12:59:35.440" v="629"/>
          <ac:spMkLst>
            <pc:docMk/>
            <pc:sldMk cId="3717231323" sldId="256"/>
            <ac:spMk id="1039" creationId="{823AC064-BC96-4F32-8AE1-B2FD38754823}"/>
          </ac:spMkLst>
        </pc:spChg>
        <pc:grpChg chg="add del">
          <ac:chgData name="Saira Park" userId="82513e1ea831d763" providerId="LiveId" clId="{F2C5DC16-54F4-41F9-A787-2F4C1AE8A530}" dt="2022-07-28T13:00:06.224" v="654" actId="26606"/>
          <ac:grpSpMkLst>
            <pc:docMk/>
            <pc:sldMk cId="3717231323" sldId="256"/>
            <ac:grpSpMk id="22" creationId="{721D730E-1F97-4071-B143-B05E6D2599BC}"/>
          </ac:grpSpMkLst>
        </pc:grpChg>
        <pc:grpChg chg="add del">
          <ac:chgData name="Saira Park" userId="82513e1ea831d763" providerId="LiveId" clId="{F2C5DC16-54F4-41F9-A787-2F4C1AE8A530}" dt="2022-07-28T17:14:19.289" v="1767" actId="26606"/>
          <ac:grpSpMkLst>
            <pc:docMk/>
            <pc:sldMk cId="3717231323" sldId="256"/>
            <ac:grpSpMk id="27" creationId="{D1E3DD61-64DB-46AD-B249-E273CD86B051}"/>
          </ac:grpSpMkLst>
        </pc:grpChg>
        <pc:grpChg chg="add del">
          <ac:chgData name="Saira Park" userId="82513e1ea831d763" providerId="LiveId" clId="{F2C5DC16-54F4-41F9-A787-2F4C1AE8A530}" dt="2022-07-28T15:35:26.176" v="671" actId="26606"/>
          <ac:grpSpMkLst>
            <pc:docMk/>
            <pc:sldMk cId="3717231323" sldId="256"/>
            <ac:grpSpMk id="39" creationId="{B7BAEF06-AB74-442C-8C30-B88233FD836C}"/>
          </ac:grpSpMkLst>
        </pc:grpChg>
        <pc:grpChg chg="add del">
          <ac:chgData name="Saira Park" userId="82513e1ea831d763" providerId="LiveId" clId="{F2C5DC16-54F4-41F9-A787-2F4C1AE8A530}" dt="2022-07-28T17:21:57.044" v="1850" actId="26606"/>
          <ac:grpSpMkLst>
            <pc:docMk/>
            <pc:sldMk cId="3717231323" sldId="256"/>
            <ac:grpSpMk id="45" creationId="{D1E3DD61-64DB-46AD-B249-E273CD86B051}"/>
          </ac:grpSpMkLst>
        </pc:grpChg>
        <pc:grpChg chg="add del">
          <ac:chgData name="Saira Park" userId="82513e1ea831d763" providerId="LiveId" clId="{F2C5DC16-54F4-41F9-A787-2F4C1AE8A530}" dt="2022-07-28T15:35:26.176" v="671" actId="26606"/>
          <ac:grpSpMkLst>
            <pc:docMk/>
            <pc:sldMk cId="3717231323" sldId="256"/>
            <ac:grpSpMk id="47" creationId="{C9829185-6353-4E3C-B082-AA7F5193916F}"/>
          </ac:grpSpMkLst>
        </pc:grpChg>
        <pc:grpChg chg="add del">
          <ac:chgData name="Saira Park" userId="82513e1ea831d763" providerId="LiveId" clId="{F2C5DC16-54F4-41F9-A787-2F4C1AE8A530}" dt="2022-07-28T17:15:03.401" v="1777" actId="26606"/>
          <ac:grpSpMkLst>
            <pc:docMk/>
            <pc:sldMk cId="3717231323" sldId="256"/>
            <ac:grpSpMk id="66" creationId="{7E1A958F-B13C-493F-9379-F8B2A8E2554A}"/>
          </ac:grpSpMkLst>
        </pc:grpChg>
        <pc:picChg chg="add del mod">
          <ac:chgData name="Saira Park" userId="82513e1ea831d763" providerId="LiveId" clId="{F2C5DC16-54F4-41F9-A787-2F4C1AE8A530}" dt="2022-07-28T12:58:59.479" v="618" actId="478"/>
          <ac:picMkLst>
            <pc:docMk/>
            <pc:sldMk cId="3717231323" sldId="256"/>
            <ac:picMk id="5" creationId="{5065AD41-D11A-E0DD-7A86-DB7CEF21778B}"/>
          </ac:picMkLst>
        </pc:picChg>
        <pc:picChg chg="add del mod">
          <ac:chgData name="Saira Park" userId="82513e1ea831d763" providerId="LiveId" clId="{F2C5DC16-54F4-41F9-A787-2F4C1AE8A530}" dt="2022-07-28T17:13:53.191" v="1766" actId="21"/>
          <ac:picMkLst>
            <pc:docMk/>
            <pc:sldMk cId="3717231323" sldId="256"/>
            <ac:picMk id="12" creationId="{74B6C696-B1C4-5056-F310-18D588853E7D}"/>
          </ac:picMkLst>
        </pc:picChg>
        <pc:picChg chg="add del mod">
          <ac:chgData name="Saira Park" userId="82513e1ea831d763" providerId="LiveId" clId="{F2C5DC16-54F4-41F9-A787-2F4C1AE8A530}" dt="2022-07-28T17:13:53.191" v="1766" actId="21"/>
          <ac:picMkLst>
            <pc:docMk/>
            <pc:sldMk cId="3717231323" sldId="256"/>
            <ac:picMk id="13" creationId="{E667BC60-B76B-1157-202B-00A1A14EB1A4}"/>
          </ac:picMkLst>
        </pc:picChg>
        <pc:picChg chg="add del mod">
          <ac:chgData name="Saira Park" userId="82513e1ea831d763" providerId="LiveId" clId="{F2C5DC16-54F4-41F9-A787-2F4C1AE8A530}" dt="2022-07-28T17:14:44.258" v="1773"/>
          <ac:picMkLst>
            <pc:docMk/>
            <pc:sldMk cId="3717231323" sldId="256"/>
            <ac:picMk id="33" creationId="{B512188B-F0F7-FCC7-0712-514ACA05F51F}"/>
          </ac:picMkLst>
        </pc:picChg>
        <pc:picChg chg="add del mod">
          <ac:chgData name="Saira Park" userId="82513e1ea831d763" providerId="LiveId" clId="{F2C5DC16-54F4-41F9-A787-2F4C1AE8A530}" dt="2022-07-28T17:14:44.258" v="1773"/>
          <ac:picMkLst>
            <pc:docMk/>
            <pc:sldMk cId="3717231323" sldId="256"/>
            <ac:picMk id="40" creationId="{099CA0B2-AD50-1679-4129-9ABC58A2639E}"/>
          </ac:picMkLst>
        </pc:picChg>
        <pc:picChg chg="add del mod">
          <ac:chgData name="Saira Park" userId="82513e1ea831d763" providerId="LiveId" clId="{F2C5DC16-54F4-41F9-A787-2F4C1AE8A530}" dt="2022-07-28T17:16:11.108" v="1809" actId="478"/>
          <ac:picMkLst>
            <pc:docMk/>
            <pc:sldMk cId="3717231323" sldId="256"/>
            <ac:picMk id="42" creationId="{1CB5E828-6151-0759-9E8C-4431CEB98C00}"/>
          </ac:picMkLst>
        </pc:picChg>
        <pc:picChg chg="add del mod">
          <ac:chgData name="Saira Park" userId="82513e1ea831d763" providerId="LiveId" clId="{F2C5DC16-54F4-41F9-A787-2F4C1AE8A530}" dt="2022-07-28T17:16:11.809" v="1810" actId="478"/>
          <ac:picMkLst>
            <pc:docMk/>
            <pc:sldMk cId="3717231323" sldId="256"/>
            <ac:picMk id="44" creationId="{5690ADBF-1D34-1902-5CE8-919084E2D76E}"/>
          </ac:picMkLst>
        </pc:picChg>
        <pc:picChg chg="add del mod">
          <ac:chgData name="Saira Park" userId="82513e1ea831d763" providerId="LiveId" clId="{F2C5DC16-54F4-41F9-A787-2F4C1AE8A530}" dt="2022-07-28T17:21:59.029" v="1852" actId="478"/>
          <ac:picMkLst>
            <pc:docMk/>
            <pc:sldMk cId="3717231323" sldId="256"/>
            <ac:picMk id="46" creationId="{FD2BA95B-3C66-10C4-DD84-618874E1DD5C}"/>
          </ac:picMkLst>
        </pc:picChg>
        <pc:picChg chg="add del mod">
          <ac:chgData name="Saira Park" userId="82513e1ea831d763" providerId="LiveId" clId="{F2C5DC16-54F4-41F9-A787-2F4C1AE8A530}" dt="2022-07-28T17:21:58.414" v="1851" actId="478"/>
          <ac:picMkLst>
            <pc:docMk/>
            <pc:sldMk cId="3717231323" sldId="256"/>
            <ac:picMk id="48" creationId="{175FB9A8-8FDD-1057-A66D-FC8BBAAA1969}"/>
          </ac:picMkLst>
        </pc:picChg>
        <pc:picChg chg="add del mod">
          <ac:chgData name="Saira Park" userId="82513e1ea831d763" providerId="LiveId" clId="{F2C5DC16-54F4-41F9-A787-2F4C1AE8A530}" dt="2022-07-28T12:53:27.637" v="585" actId="478"/>
          <ac:picMkLst>
            <pc:docMk/>
            <pc:sldMk cId="3717231323" sldId="256"/>
            <ac:picMk id="1026" creationId="{A9C5C5B6-3FBF-1811-3D54-DBF3D8253EFE}"/>
          </ac:picMkLst>
        </pc:picChg>
        <pc:picChg chg="add del mod">
          <ac:chgData name="Saira Park" userId="82513e1ea831d763" providerId="LiveId" clId="{F2C5DC16-54F4-41F9-A787-2F4C1AE8A530}" dt="2022-07-28T12:59:00.327" v="619" actId="478"/>
          <ac:picMkLst>
            <pc:docMk/>
            <pc:sldMk cId="3717231323" sldId="256"/>
            <ac:picMk id="1028" creationId="{48608113-3648-640B-5CCC-F139247E1828}"/>
          </ac:picMkLst>
        </pc:picChg>
        <pc:cxnChg chg="add del">
          <ac:chgData name="Saira Park" userId="82513e1ea831d763" providerId="LiveId" clId="{F2C5DC16-54F4-41F9-A787-2F4C1AE8A530}" dt="2022-07-28T12:59:59.756" v="652" actId="26606"/>
          <ac:cxnSpMkLst>
            <pc:docMk/>
            <pc:sldMk cId="3717231323" sldId="256"/>
            <ac:cxnSpMk id="10" creationId="{911DBBF1-3229-4BD9-B3D1-B4CA571E7431}"/>
          </ac:cxnSpMkLst>
        </pc:cxnChg>
        <pc:cxnChg chg="add del">
          <ac:chgData name="Saira Park" userId="82513e1ea831d763" providerId="LiveId" clId="{F2C5DC16-54F4-41F9-A787-2F4C1AE8A530}" dt="2022-07-28T12:59:59.756" v="652" actId="26606"/>
          <ac:cxnSpMkLst>
            <pc:docMk/>
            <pc:sldMk cId="3717231323" sldId="256"/>
            <ac:cxnSpMk id="14" creationId="{42CDBECE-872A-4C73-9DC1-BB4E805E2CF5}"/>
          </ac:cxnSpMkLst>
        </pc:cxnChg>
        <pc:cxnChg chg="add del">
          <ac:chgData name="Saira Park" userId="82513e1ea831d763" providerId="LiveId" clId="{F2C5DC16-54F4-41F9-A787-2F4C1AE8A530}" dt="2022-07-28T12:59:59.756" v="652" actId="26606"/>
          <ac:cxnSpMkLst>
            <pc:docMk/>
            <pc:sldMk cId="3717231323" sldId="256"/>
            <ac:cxnSpMk id="16" creationId="{F5CD5A0B-CDD7-427C-AA42-2EECFDFA1811}"/>
          </ac:cxnSpMkLst>
        </pc:cxnChg>
        <pc:cxnChg chg="add del">
          <ac:chgData name="Saira Park" userId="82513e1ea831d763" providerId="LiveId" clId="{F2C5DC16-54F4-41F9-A787-2F4C1AE8A530}" dt="2022-07-28T12:58:34.722" v="615" actId="26606"/>
          <ac:cxnSpMkLst>
            <pc:docMk/>
            <pc:sldMk cId="3717231323" sldId="256"/>
            <ac:cxnSpMk id="1035" creationId="{A58B1B64-31F5-4A02-8CDF-89C2A37BF4AB}"/>
          </ac:cxnSpMkLst>
        </pc:cxnChg>
        <pc:cxnChg chg="add del">
          <ac:chgData name="Saira Park" userId="82513e1ea831d763" providerId="LiveId" clId="{F2C5DC16-54F4-41F9-A787-2F4C1AE8A530}" dt="2022-07-28T12:59:35.440" v="629"/>
          <ac:cxnSpMkLst>
            <pc:docMk/>
            <pc:sldMk cId="3717231323" sldId="256"/>
            <ac:cxnSpMk id="1037" creationId="{7E7C77BC-7138-40B1-A15B-20F57A494629}"/>
          </ac:cxnSpMkLst>
        </pc:cxnChg>
        <pc:cxnChg chg="add del">
          <ac:chgData name="Saira Park" userId="82513e1ea831d763" providerId="LiveId" clId="{F2C5DC16-54F4-41F9-A787-2F4C1AE8A530}" dt="2022-07-28T12:59:35.440" v="629"/>
          <ac:cxnSpMkLst>
            <pc:docMk/>
            <pc:sldMk cId="3717231323" sldId="256"/>
            <ac:cxnSpMk id="1038" creationId="{DB146403-F3D6-484B-B2ED-97F9565D0370}"/>
          </ac:cxnSpMkLst>
        </pc:cxnChg>
      </pc:sldChg>
      <pc:sldChg chg="addSp delSp modSp mod delDesignElem modNotesTx">
        <pc:chgData name="Saira Park" userId="82513e1ea831d763" providerId="LiveId" clId="{F2C5DC16-54F4-41F9-A787-2F4C1AE8A530}" dt="2022-07-28T16:25:10.518" v="1096" actId="20577"/>
        <pc:sldMkLst>
          <pc:docMk/>
          <pc:sldMk cId="3333330871" sldId="257"/>
        </pc:sldMkLst>
        <pc:spChg chg="mod">
          <ac:chgData name="Saira Park" userId="82513e1ea831d763" providerId="LiveId" clId="{F2C5DC16-54F4-41F9-A787-2F4C1AE8A530}" dt="2022-07-28T16:25:10.518" v="1096" actId="20577"/>
          <ac:spMkLst>
            <pc:docMk/>
            <pc:sldMk cId="3333330871" sldId="257"/>
            <ac:spMk id="2" creationId="{E68EF2B4-8BA4-462D-929B-CE8ACDBF77AA}"/>
          </ac:spMkLst>
        </pc:spChg>
        <pc:spChg chg="del mod">
          <ac:chgData name="Saira Park" userId="82513e1ea831d763" providerId="LiveId" clId="{F2C5DC16-54F4-41F9-A787-2F4C1AE8A530}" dt="2022-07-28T12:55:03.665" v="607" actId="1032"/>
          <ac:spMkLst>
            <pc:docMk/>
            <pc:sldMk cId="3333330871" sldId="257"/>
            <ac:spMk id="3" creationId="{CFB1D207-B1EA-4B7A-9DAD-7BEC4A2ACA68}"/>
          </ac:spMkLst>
        </pc:spChg>
        <pc:spChg chg="add del mod">
          <ac:chgData name="Saira Park" userId="82513e1ea831d763" providerId="LiveId" clId="{F2C5DC16-54F4-41F9-A787-2F4C1AE8A530}" dt="2022-07-28T15:36:26.997" v="682" actId="21"/>
          <ac:spMkLst>
            <pc:docMk/>
            <pc:sldMk cId="3333330871" sldId="257"/>
            <ac:spMk id="5" creationId="{7AA1C077-A048-60F4-0D1F-02107DA6CECB}"/>
          </ac:spMkLst>
        </pc:spChg>
        <pc:spChg chg="add del mod">
          <ac:chgData name="Saira Park" userId="82513e1ea831d763" providerId="LiveId" clId="{F2C5DC16-54F4-41F9-A787-2F4C1AE8A530}" dt="2022-07-28T15:37:53.412" v="768" actId="478"/>
          <ac:spMkLst>
            <pc:docMk/>
            <pc:sldMk cId="3333330871" sldId="257"/>
            <ac:spMk id="7" creationId="{C397656F-E3FC-9879-9CF6-419E9409CA70}"/>
          </ac:spMkLst>
        </pc:spChg>
        <pc:spChg chg="add del mod">
          <ac:chgData name="Saira Park" userId="82513e1ea831d763" providerId="LiveId" clId="{F2C5DC16-54F4-41F9-A787-2F4C1AE8A530}" dt="2022-07-28T15:39:08.809" v="790" actId="478"/>
          <ac:spMkLst>
            <pc:docMk/>
            <pc:sldMk cId="3333330871" sldId="257"/>
            <ac:spMk id="9" creationId="{7A80CB44-D358-EAF2-2CD9-F56908C1288F}"/>
          </ac:spMkLst>
        </pc:spChg>
        <pc:spChg chg="add del">
          <ac:chgData name="Saira Park" userId="82513e1ea831d763" providerId="LiveId" clId="{F2C5DC16-54F4-41F9-A787-2F4C1AE8A530}" dt="2022-07-28T15:38:51.215" v="787" actId="26606"/>
          <ac:spMkLst>
            <pc:docMk/>
            <pc:sldMk cId="3333330871" sldId="257"/>
            <ac:spMk id="12" creationId="{7264F718-7FAC-4056-9FA9-A603EC682FE7}"/>
          </ac:spMkLst>
        </pc:spChg>
        <pc:spChg chg="add del">
          <ac:chgData name="Saira Park" userId="82513e1ea831d763" providerId="LiveId" clId="{F2C5DC16-54F4-41F9-A787-2F4C1AE8A530}" dt="2022-07-28T15:38:51.215" v="787" actId="26606"/>
          <ac:spMkLst>
            <pc:docMk/>
            <pc:sldMk cId="3333330871" sldId="257"/>
            <ac:spMk id="14" creationId="{F74639F7-E3C7-4165-A83E-6386A86BA1DA}"/>
          </ac:spMkLst>
        </pc:spChg>
        <pc:spChg chg="add del">
          <ac:chgData name="Saira Park" userId="82513e1ea831d763" providerId="LiveId" clId="{F2C5DC16-54F4-41F9-A787-2F4C1AE8A530}" dt="2022-07-28T15:38:51.215" v="787" actId="26606"/>
          <ac:spMkLst>
            <pc:docMk/>
            <pc:sldMk cId="3333330871" sldId="257"/>
            <ac:spMk id="16" creationId="{8B3AF0F1-707A-463E-B5EE-33C63A40CFC9}"/>
          </ac:spMkLst>
        </pc:spChg>
        <pc:spChg chg="add">
          <ac:chgData name="Saira Park" userId="82513e1ea831d763" providerId="LiveId" clId="{F2C5DC16-54F4-41F9-A787-2F4C1AE8A530}" dt="2022-07-28T15:38:51.215" v="787" actId="26606"/>
          <ac:spMkLst>
            <pc:docMk/>
            <pc:sldMk cId="3333330871" sldId="257"/>
            <ac:spMk id="21" creationId="{C7FA33FF-088D-4F16-95A2-2C64D353DEA8}"/>
          </ac:spMkLst>
        </pc:spChg>
        <pc:spChg chg="add">
          <ac:chgData name="Saira Park" userId="82513e1ea831d763" providerId="LiveId" clId="{F2C5DC16-54F4-41F9-A787-2F4C1AE8A530}" dt="2022-07-28T15:38:51.215" v="787" actId="26606"/>
          <ac:spMkLst>
            <pc:docMk/>
            <pc:sldMk cId="3333330871" sldId="257"/>
            <ac:spMk id="23" creationId="{A376EFB1-01CF-419F-ABF1-2AF02BBFCBD1}"/>
          </ac:spMkLst>
        </pc:spChg>
        <pc:spChg chg="add">
          <ac:chgData name="Saira Park" userId="82513e1ea831d763" providerId="LiveId" clId="{F2C5DC16-54F4-41F9-A787-2F4C1AE8A530}" dt="2022-07-28T15:38:51.215" v="787" actId="26606"/>
          <ac:spMkLst>
            <pc:docMk/>
            <pc:sldMk cId="3333330871" sldId="257"/>
            <ac:spMk id="25" creationId="{FF9DEA15-78BD-4750-AA18-B9F28A6D5AB8}"/>
          </ac:spMkLst>
        </pc:spChg>
        <pc:spChg chg="add del">
          <ac:chgData name="Saira Park" userId="82513e1ea831d763" providerId="LiveId" clId="{F2C5DC16-54F4-41F9-A787-2F4C1AE8A530}" dt="2022-07-28T12:59:35.440" v="629"/>
          <ac:spMkLst>
            <pc:docMk/>
            <pc:sldMk cId="3333330871" sldId="257"/>
            <ac:spMk id="27" creationId="{2B566528-1B12-4246-9431-5C2D7D081168}"/>
          </ac:spMkLst>
        </pc:spChg>
        <pc:spChg chg="add del">
          <ac:chgData name="Saira Park" userId="82513e1ea831d763" providerId="LiveId" clId="{F2C5DC16-54F4-41F9-A787-2F4C1AE8A530}" dt="2022-07-28T12:59:35.440" v="629"/>
          <ac:spMkLst>
            <pc:docMk/>
            <pc:sldMk cId="3333330871" sldId="257"/>
            <ac:spMk id="29" creationId="{2E80C965-DB6D-4F81-9E9E-B027384D0BD6}"/>
          </ac:spMkLst>
        </pc:spChg>
        <pc:spChg chg="add del">
          <ac:chgData name="Saira Park" userId="82513e1ea831d763" providerId="LiveId" clId="{F2C5DC16-54F4-41F9-A787-2F4C1AE8A530}" dt="2022-07-28T12:59:35.440" v="629"/>
          <ac:spMkLst>
            <pc:docMk/>
            <pc:sldMk cId="3333330871" sldId="257"/>
            <ac:spMk id="31" creationId="{A580F890-B085-4E95-96AA-55AEBEC5CE6E}"/>
          </ac:spMkLst>
        </pc:spChg>
        <pc:spChg chg="add del">
          <ac:chgData name="Saira Park" userId="82513e1ea831d763" providerId="LiveId" clId="{F2C5DC16-54F4-41F9-A787-2F4C1AE8A530}" dt="2022-07-28T12:59:35.440" v="629"/>
          <ac:spMkLst>
            <pc:docMk/>
            <pc:sldMk cId="3333330871" sldId="257"/>
            <ac:spMk id="33" creationId="{D3F51FEB-38FB-4F6C-9F7B-2F2AFAB65463}"/>
          </ac:spMkLst>
        </pc:spChg>
        <pc:spChg chg="add del">
          <ac:chgData name="Saira Park" userId="82513e1ea831d763" providerId="LiveId" clId="{F2C5DC16-54F4-41F9-A787-2F4C1AE8A530}" dt="2022-07-28T12:59:35.440" v="629"/>
          <ac:spMkLst>
            <pc:docMk/>
            <pc:sldMk cId="3333330871" sldId="257"/>
            <ac:spMk id="35" creationId="{1E547BA6-BAE0-43BB-A7CA-60F69CE252F0}"/>
          </ac:spMkLst>
        </pc:spChg>
        <pc:graphicFrameChg chg="add del mod modGraphic">
          <ac:chgData name="Saira Park" userId="82513e1ea831d763" providerId="LiveId" clId="{F2C5DC16-54F4-41F9-A787-2F4C1AE8A530}" dt="2022-07-28T15:36:37.734" v="683" actId="478"/>
          <ac:graphicFrameMkLst>
            <pc:docMk/>
            <pc:sldMk cId="3333330871" sldId="257"/>
            <ac:graphicFrameMk id="4" creationId="{57B7C34B-0A9D-30A7-3A6F-C672351E7113}"/>
          </ac:graphicFrameMkLst>
        </pc:graphicFrameChg>
        <pc:graphicFrameChg chg="add del mod">
          <ac:chgData name="Saira Park" userId="82513e1ea831d763" providerId="LiveId" clId="{F2C5DC16-54F4-41F9-A787-2F4C1AE8A530}" dt="2022-07-28T15:38:35.810" v="783"/>
          <ac:graphicFrameMkLst>
            <pc:docMk/>
            <pc:sldMk cId="3333330871" sldId="257"/>
            <ac:graphicFrameMk id="13" creationId="{E12BBF4F-A4E3-42C2-BD65-E21866D3BBA7}"/>
          </ac:graphicFrameMkLst>
        </pc:graphicFrameChg>
        <pc:graphicFrameChg chg="add mod">
          <ac:chgData name="Saira Park" userId="82513e1ea831d763" providerId="LiveId" clId="{F2C5DC16-54F4-41F9-A787-2F4C1AE8A530}" dt="2022-07-28T15:39:37.584" v="801" actId="1076"/>
          <ac:graphicFrameMkLst>
            <pc:docMk/>
            <pc:sldMk cId="3333330871" sldId="257"/>
            <ac:graphicFrameMk id="17" creationId="{80E9F91D-F23E-78B4-DC6C-5AF170C850FA}"/>
          </ac:graphicFrameMkLst>
        </pc:graphicFrameChg>
        <pc:picChg chg="add del mod">
          <ac:chgData name="Saira Park" userId="82513e1ea831d763" providerId="LiveId" clId="{F2C5DC16-54F4-41F9-A787-2F4C1AE8A530}" dt="2022-07-28T11:44:35.681" v="122" actId="478"/>
          <ac:picMkLst>
            <pc:docMk/>
            <pc:sldMk cId="3333330871" sldId="257"/>
            <ac:picMk id="9" creationId="{FAD9AB39-FEF2-527D-676E-C66C31417B51}"/>
          </ac:picMkLst>
        </pc:picChg>
        <pc:picChg chg="add del mod">
          <ac:chgData name="Saira Park" userId="82513e1ea831d763" providerId="LiveId" clId="{F2C5DC16-54F4-41F9-A787-2F4C1AE8A530}" dt="2022-07-28T11:44:36.351" v="123" actId="478"/>
          <ac:picMkLst>
            <pc:docMk/>
            <pc:sldMk cId="3333330871" sldId="257"/>
            <ac:picMk id="10" creationId="{244B86FE-7CDA-0474-9D0B-D44D2E1A2BAD}"/>
          </ac:picMkLst>
        </pc:picChg>
      </pc:sldChg>
      <pc:sldChg chg="addSp delSp modSp del mod delDesignElem modNotesTx">
        <pc:chgData name="Saira Park" userId="82513e1ea831d763" providerId="LiveId" clId="{F2C5DC16-54F4-41F9-A787-2F4C1AE8A530}" dt="2022-07-28T16:16:24.831" v="988" actId="47"/>
        <pc:sldMkLst>
          <pc:docMk/>
          <pc:sldMk cId="3521252561" sldId="258"/>
        </pc:sldMkLst>
        <pc:spChg chg="mod">
          <ac:chgData name="Saira Park" userId="82513e1ea831d763" providerId="LiveId" clId="{F2C5DC16-54F4-41F9-A787-2F4C1AE8A530}" dt="2022-07-28T16:13:32.060" v="940" actId="21"/>
          <ac:spMkLst>
            <pc:docMk/>
            <pc:sldMk cId="3521252561" sldId="258"/>
            <ac:spMk id="2" creationId="{01CA188D-69EA-48F0-A471-CA10A7E2155D}"/>
          </ac:spMkLst>
        </pc:spChg>
        <pc:spChg chg="mod">
          <ac:chgData name="Saira Park" userId="82513e1ea831d763" providerId="LiveId" clId="{F2C5DC16-54F4-41F9-A787-2F4C1AE8A530}" dt="2022-07-28T12:59:39.500" v="644" actId="27636"/>
          <ac:spMkLst>
            <pc:docMk/>
            <pc:sldMk cId="3521252561" sldId="258"/>
            <ac:spMk id="3" creationId="{6E8F8D5E-5030-416A-B3B4-5112BCC8BE02}"/>
          </ac:spMkLst>
        </pc:spChg>
        <pc:spChg chg="add mod">
          <ac:chgData name="Saira Park" userId="82513e1ea831d763" providerId="LiveId" clId="{F2C5DC16-54F4-41F9-A787-2F4C1AE8A530}" dt="2022-07-28T15:48:29.624" v="899" actId="14100"/>
          <ac:spMkLst>
            <pc:docMk/>
            <pc:sldMk cId="3521252561" sldId="258"/>
            <ac:spMk id="12" creationId="{D5B78106-9141-7887-2799-4D4A85F4AA5A}"/>
          </ac:spMkLst>
        </pc:spChg>
        <pc:spChg chg="add del">
          <ac:chgData name="Saira Park" userId="82513e1ea831d763" providerId="LiveId" clId="{F2C5DC16-54F4-41F9-A787-2F4C1AE8A530}" dt="2022-07-28T12:59:35.440" v="629"/>
          <ac:spMkLst>
            <pc:docMk/>
            <pc:sldMk cId="3521252561" sldId="258"/>
            <ac:spMk id="27" creationId="{46D6306C-ED4F-4AAE-B4A5-EEA6AFAD726E}"/>
          </ac:spMkLst>
        </pc:spChg>
        <pc:spChg chg="add del">
          <ac:chgData name="Saira Park" userId="82513e1ea831d763" providerId="LiveId" clId="{F2C5DC16-54F4-41F9-A787-2F4C1AE8A530}" dt="2022-07-28T12:59:35.440" v="629"/>
          <ac:spMkLst>
            <pc:docMk/>
            <pc:sldMk cId="3521252561" sldId="258"/>
            <ac:spMk id="29" creationId="{0EC5361D-F897-4856-B945-0455A365EB24}"/>
          </ac:spMkLst>
        </pc:spChg>
        <pc:spChg chg="add del">
          <ac:chgData name="Saira Park" userId="82513e1ea831d763" providerId="LiveId" clId="{F2C5DC16-54F4-41F9-A787-2F4C1AE8A530}" dt="2022-07-28T12:59:35.440" v="629"/>
          <ac:spMkLst>
            <pc:docMk/>
            <pc:sldMk cId="3521252561" sldId="258"/>
            <ac:spMk id="31" creationId="{4508C0C5-2268-42B5-B3C8-4D0899E05F8C}"/>
          </ac:spMkLst>
        </pc:spChg>
        <pc:spChg chg="add del">
          <ac:chgData name="Saira Park" userId="82513e1ea831d763" providerId="LiveId" clId="{F2C5DC16-54F4-41F9-A787-2F4C1AE8A530}" dt="2022-07-28T12:59:35.440" v="629"/>
          <ac:spMkLst>
            <pc:docMk/>
            <pc:sldMk cId="3521252561" sldId="258"/>
            <ac:spMk id="33" creationId="{141ACBDB-38F8-4B34-8183-BD95B4E55A62}"/>
          </ac:spMkLst>
        </pc:spChg>
        <pc:spChg chg="add del">
          <ac:chgData name="Saira Park" userId="82513e1ea831d763" providerId="LiveId" clId="{F2C5DC16-54F4-41F9-A787-2F4C1AE8A530}" dt="2022-07-28T12:59:35.440" v="629"/>
          <ac:spMkLst>
            <pc:docMk/>
            <pc:sldMk cId="3521252561" sldId="258"/>
            <ac:spMk id="35" creationId="{DE00DB52-3455-4E2F-867B-A6D0516E175B}"/>
          </ac:spMkLst>
        </pc:spChg>
        <pc:spChg chg="add del">
          <ac:chgData name="Saira Park" userId="82513e1ea831d763" providerId="LiveId" clId="{F2C5DC16-54F4-41F9-A787-2F4C1AE8A530}" dt="2022-07-28T12:59:35.440" v="629"/>
          <ac:spMkLst>
            <pc:docMk/>
            <pc:sldMk cId="3521252561" sldId="258"/>
            <ac:spMk id="37" creationId="{9E914C83-E0D8-4953-92D5-169D28CB43AE}"/>
          </ac:spMkLst>
        </pc:spChg>
        <pc:spChg chg="add del">
          <ac:chgData name="Saira Park" userId="82513e1ea831d763" providerId="LiveId" clId="{F2C5DC16-54F4-41F9-A787-2F4C1AE8A530}" dt="2022-07-28T12:59:35.440" v="629"/>
          <ac:spMkLst>
            <pc:docMk/>
            <pc:sldMk cId="3521252561" sldId="258"/>
            <ac:spMk id="39" creationId="{3512E083-F550-46AF-8490-767ECFD00CB7}"/>
          </ac:spMkLst>
        </pc:spChg>
      </pc:sldChg>
      <pc:sldChg chg="addSp delSp modSp mod delDesignElem">
        <pc:chgData name="Saira Park" userId="82513e1ea831d763" providerId="LiveId" clId="{F2C5DC16-54F4-41F9-A787-2F4C1AE8A530}" dt="2022-07-28T16:18:35.898" v="1005" actId="12100"/>
        <pc:sldMkLst>
          <pc:docMk/>
          <pc:sldMk cId="1726214287" sldId="259"/>
        </pc:sldMkLst>
        <pc:spChg chg="mod">
          <ac:chgData name="Saira Park" userId="82513e1ea831d763" providerId="LiveId" clId="{F2C5DC16-54F4-41F9-A787-2F4C1AE8A530}" dt="2022-07-28T16:17:05.682" v="993" actId="14100"/>
          <ac:spMkLst>
            <pc:docMk/>
            <pc:sldMk cId="1726214287" sldId="259"/>
            <ac:spMk id="2" creationId="{7A5BCC68-8B35-4F44-A305-4D4B7EDC5F87}"/>
          </ac:spMkLst>
        </pc:spChg>
        <pc:spChg chg="del mod">
          <ac:chgData name="Saira Park" userId="82513e1ea831d763" providerId="LiveId" clId="{F2C5DC16-54F4-41F9-A787-2F4C1AE8A530}" dt="2022-07-28T16:17:19.661" v="995" actId="1032"/>
          <ac:spMkLst>
            <pc:docMk/>
            <pc:sldMk cId="1726214287" sldId="259"/>
            <ac:spMk id="3" creationId="{5BD713B0-FE1F-4CF6-8055-90C0B73C7119}"/>
          </ac:spMkLst>
        </pc:spChg>
        <pc:spChg chg="add">
          <ac:chgData name="Saira Park" userId="82513e1ea831d763" providerId="LiveId" clId="{F2C5DC16-54F4-41F9-A787-2F4C1AE8A530}" dt="2022-07-28T16:16:43.823" v="990" actId="26606"/>
          <ac:spMkLst>
            <pc:docMk/>
            <pc:sldMk cId="1726214287" sldId="259"/>
            <ac:spMk id="5" creationId="{C7FA33FF-088D-4F16-95A2-2C64D353DEA8}"/>
          </ac:spMkLst>
        </pc:spChg>
        <pc:spChg chg="add">
          <ac:chgData name="Saira Park" userId="82513e1ea831d763" providerId="LiveId" clId="{F2C5DC16-54F4-41F9-A787-2F4C1AE8A530}" dt="2022-07-28T16:16:43.823" v="990" actId="26606"/>
          <ac:spMkLst>
            <pc:docMk/>
            <pc:sldMk cId="1726214287" sldId="259"/>
            <ac:spMk id="6" creationId="{A376EFB1-01CF-419F-ABF1-2AF02BBFCBD1}"/>
          </ac:spMkLst>
        </pc:spChg>
        <pc:spChg chg="add">
          <ac:chgData name="Saira Park" userId="82513e1ea831d763" providerId="LiveId" clId="{F2C5DC16-54F4-41F9-A787-2F4C1AE8A530}" dt="2022-07-28T16:16:43.823" v="990" actId="26606"/>
          <ac:spMkLst>
            <pc:docMk/>
            <pc:sldMk cId="1726214287" sldId="259"/>
            <ac:spMk id="7" creationId="{FF9DEA15-78BD-4750-AA18-B9F28A6D5AB8}"/>
          </ac:spMkLst>
        </pc:spChg>
        <pc:spChg chg="add del">
          <ac:chgData name="Saira Park" userId="82513e1ea831d763" providerId="LiveId" clId="{F2C5DC16-54F4-41F9-A787-2F4C1AE8A530}" dt="2022-07-28T12:59:35.440" v="629"/>
          <ac:spMkLst>
            <pc:docMk/>
            <pc:sldMk cId="1726214287" sldId="259"/>
            <ac:spMk id="8" creationId="{2B566528-1B12-4246-9431-5C2D7D081168}"/>
          </ac:spMkLst>
        </pc:spChg>
        <pc:spChg chg="add del">
          <ac:chgData name="Saira Park" userId="82513e1ea831d763" providerId="LiveId" clId="{F2C5DC16-54F4-41F9-A787-2F4C1AE8A530}" dt="2022-07-28T12:59:35.440" v="629"/>
          <ac:spMkLst>
            <pc:docMk/>
            <pc:sldMk cId="1726214287" sldId="259"/>
            <ac:spMk id="10" creationId="{2E80C965-DB6D-4F81-9E9E-B027384D0BD6}"/>
          </ac:spMkLst>
        </pc:spChg>
        <pc:spChg chg="add del">
          <ac:chgData name="Saira Park" userId="82513e1ea831d763" providerId="LiveId" clId="{F2C5DC16-54F4-41F9-A787-2F4C1AE8A530}" dt="2022-07-28T12:59:35.440" v="629"/>
          <ac:spMkLst>
            <pc:docMk/>
            <pc:sldMk cId="1726214287" sldId="259"/>
            <ac:spMk id="12" creationId="{A580F890-B085-4E95-96AA-55AEBEC5CE6E}"/>
          </ac:spMkLst>
        </pc:spChg>
        <pc:spChg chg="add del">
          <ac:chgData name="Saira Park" userId="82513e1ea831d763" providerId="LiveId" clId="{F2C5DC16-54F4-41F9-A787-2F4C1AE8A530}" dt="2022-07-28T12:59:35.440" v="629"/>
          <ac:spMkLst>
            <pc:docMk/>
            <pc:sldMk cId="1726214287" sldId="259"/>
            <ac:spMk id="14" creationId="{D3F51FEB-38FB-4F6C-9F7B-2F2AFAB65463}"/>
          </ac:spMkLst>
        </pc:spChg>
        <pc:spChg chg="add del">
          <ac:chgData name="Saira Park" userId="82513e1ea831d763" providerId="LiveId" clId="{F2C5DC16-54F4-41F9-A787-2F4C1AE8A530}" dt="2022-07-28T12:59:35.440" v="629"/>
          <ac:spMkLst>
            <pc:docMk/>
            <pc:sldMk cId="1726214287" sldId="259"/>
            <ac:spMk id="16" creationId="{1E547BA6-BAE0-43BB-A7CA-60F69CE252F0}"/>
          </ac:spMkLst>
        </pc:spChg>
        <pc:graphicFrameChg chg="add mod modGraphic">
          <ac:chgData name="Saira Park" userId="82513e1ea831d763" providerId="LiveId" clId="{F2C5DC16-54F4-41F9-A787-2F4C1AE8A530}" dt="2022-07-28T16:18:35.898" v="1005" actId="12100"/>
          <ac:graphicFrameMkLst>
            <pc:docMk/>
            <pc:sldMk cId="1726214287" sldId="259"/>
            <ac:graphicFrameMk id="4" creationId="{0EC9D7B2-AC79-1F70-0943-C9EC350B5028}"/>
          </ac:graphicFrameMkLst>
        </pc:graphicFrameChg>
      </pc:sldChg>
      <pc:sldChg chg="addSp delSp modSp del mod delDesignElem">
        <pc:chgData name="Saira Park" userId="82513e1ea831d763" providerId="LiveId" clId="{F2C5DC16-54F4-41F9-A787-2F4C1AE8A530}" dt="2022-07-28T16:20:49.982" v="1044" actId="47"/>
        <pc:sldMkLst>
          <pc:docMk/>
          <pc:sldMk cId="710488301" sldId="260"/>
        </pc:sldMkLst>
        <pc:spChg chg="add del mod">
          <ac:chgData name="Saira Park" userId="82513e1ea831d763" providerId="LiveId" clId="{F2C5DC16-54F4-41F9-A787-2F4C1AE8A530}" dt="2022-07-28T11:38:26.938" v="72" actId="478"/>
          <ac:spMkLst>
            <pc:docMk/>
            <pc:sldMk cId="710488301" sldId="260"/>
            <ac:spMk id="5" creationId="{CB2D7DD2-CF4B-D083-8BEA-E22D2DAB2486}"/>
          </ac:spMkLst>
        </pc:spChg>
        <pc:spChg chg="add del">
          <ac:chgData name="Saira Park" userId="82513e1ea831d763" providerId="LiveId" clId="{F2C5DC16-54F4-41F9-A787-2F4C1AE8A530}" dt="2022-07-28T12:59:35.440" v="629"/>
          <ac:spMkLst>
            <pc:docMk/>
            <pc:sldMk cId="710488301" sldId="260"/>
            <ac:spMk id="9" creationId="{2B566528-1B12-4246-9431-5C2D7D081168}"/>
          </ac:spMkLst>
        </pc:spChg>
        <pc:spChg chg="add del">
          <ac:chgData name="Saira Park" userId="82513e1ea831d763" providerId="LiveId" clId="{F2C5DC16-54F4-41F9-A787-2F4C1AE8A530}" dt="2022-07-28T12:59:35.440" v="629"/>
          <ac:spMkLst>
            <pc:docMk/>
            <pc:sldMk cId="710488301" sldId="260"/>
            <ac:spMk id="11" creationId="{2E80C965-DB6D-4F81-9E9E-B027384D0BD6}"/>
          </ac:spMkLst>
        </pc:spChg>
        <pc:spChg chg="add del">
          <ac:chgData name="Saira Park" userId="82513e1ea831d763" providerId="LiveId" clId="{F2C5DC16-54F4-41F9-A787-2F4C1AE8A530}" dt="2022-07-28T12:59:35.440" v="629"/>
          <ac:spMkLst>
            <pc:docMk/>
            <pc:sldMk cId="710488301" sldId="260"/>
            <ac:spMk id="13" creationId="{A580F890-B085-4E95-96AA-55AEBEC5CE6E}"/>
          </ac:spMkLst>
        </pc:spChg>
        <pc:spChg chg="add del mod">
          <ac:chgData name="Saira Park" userId="82513e1ea831d763" providerId="LiveId" clId="{F2C5DC16-54F4-41F9-A787-2F4C1AE8A530}" dt="2022-07-28T12:11:17.204" v="516" actId="478"/>
          <ac:spMkLst>
            <pc:docMk/>
            <pc:sldMk cId="710488301" sldId="260"/>
            <ac:spMk id="14" creationId="{4FDB953B-7E7D-AD96-E40B-1A0777B5583E}"/>
          </ac:spMkLst>
        </pc:spChg>
        <pc:spChg chg="add del">
          <ac:chgData name="Saira Park" userId="82513e1ea831d763" providerId="LiveId" clId="{F2C5DC16-54F4-41F9-A787-2F4C1AE8A530}" dt="2022-07-28T12:59:35.440" v="629"/>
          <ac:spMkLst>
            <pc:docMk/>
            <pc:sldMk cId="710488301" sldId="260"/>
            <ac:spMk id="15" creationId="{D3F51FEB-38FB-4F6C-9F7B-2F2AFAB65463}"/>
          </ac:spMkLst>
        </pc:spChg>
        <pc:spChg chg="add del">
          <ac:chgData name="Saira Park" userId="82513e1ea831d763" providerId="LiveId" clId="{F2C5DC16-54F4-41F9-A787-2F4C1AE8A530}" dt="2022-07-28T12:59:35.440" v="629"/>
          <ac:spMkLst>
            <pc:docMk/>
            <pc:sldMk cId="710488301" sldId="260"/>
            <ac:spMk id="17" creationId="{1E547BA6-BAE0-43BB-A7CA-60F69CE252F0}"/>
          </ac:spMkLst>
        </pc:spChg>
        <pc:graphicFrameChg chg="del mod">
          <ac:chgData name="Saira Park" userId="82513e1ea831d763" providerId="LiveId" clId="{F2C5DC16-54F4-41F9-A787-2F4C1AE8A530}" dt="2022-07-28T11:38:24.590" v="71" actId="478"/>
          <ac:graphicFrameMkLst>
            <pc:docMk/>
            <pc:sldMk cId="710488301" sldId="260"/>
            <ac:graphicFrameMk id="4" creationId="{895B950D-D74B-4130-95F9-55AD7BDD85A6}"/>
          </ac:graphicFrameMkLst>
        </pc:graphicFrameChg>
        <pc:graphicFrameChg chg="add mod">
          <ac:chgData name="Saira Park" userId="82513e1ea831d763" providerId="LiveId" clId="{F2C5DC16-54F4-41F9-A787-2F4C1AE8A530}" dt="2022-07-28T16:20:05.022" v="1010"/>
          <ac:graphicFrameMkLst>
            <pc:docMk/>
            <pc:sldMk cId="710488301" sldId="260"/>
            <ac:graphicFrameMk id="12" creationId="{37833F20-675F-84B8-F15F-E84E721D2FB6}"/>
          </ac:graphicFrameMkLst>
        </pc:graphicFrameChg>
      </pc:sldChg>
      <pc:sldChg chg="addSp delSp modSp mod setBg setClrOvrMap delDesignElem modNotesTx">
        <pc:chgData name="Saira Park" userId="82513e1ea831d763" providerId="LiveId" clId="{F2C5DC16-54F4-41F9-A787-2F4C1AE8A530}" dt="2022-07-28T17:18:38.994" v="1830" actId="1076"/>
        <pc:sldMkLst>
          <pc:docMk/>
          <pc:sldMk cId="4261535329" sldId="261"/>
        </pc:sldMkLst>
        <pc:spChg chg="mod">
          <ac:chgData name="Saira Park" userId="82513e1ea831d763" providerId="LiveId" clId="{F2C5DC16-54F4-41F9-A787-2F4C1AE8A530}" dt="2022-07-28T16:23:30.654" v="1070" actId="1076"/>
          <ac:spMkLst>
            <pc:docMk/>
            <pc:sldMk cId="4261535329" sldId="261"/>
            <ac:spMk id="2" creationId="{D5AB8177-99B0-458B-BA8F-4C85E5429FD1}"/>
          </ac:spMkLst>
        </pc:spChg>
        <pc:spChg chg="del mod">
          <ac:chgData name="Saira Park" userId="82513e1ea831d763" providerId="LiveId" clId="{F2C5DC16-54F4-41F9-A787-2F4C1AE8A530}" dt="2022-07-28T16:21:47.432" v="1049" actId="1032"/>
          <ac:spMkLst>
            <pc:docMk/>
            <pc:sldMk cId="4261535329" sldId="261"/>
            <ac:spMk id="3" creationId="{B8C93E62-893C-4E4A-B6A7-D80028C7873B}"/>
          </ac:spMkLst>
        </pc:spChg>
        <pc:spChg chg="add">
          <ac:chgData name="Saira Park" userId="82513e1ea831d763" providerId="LiveId" clId="{F2C5DC16-54F4-41F9-A787-2F4C1AE8A530}" dt="2022-07-28T16:20:59.400" v="1045" actId="26606"/>
          <ac:spMkLst>
            <pc:docMk/>
            <pc:sldMk cId="4261535329" sldId="261"/>
            <ac:spMk id="5" creationId="{EA67B5B4-3A24-436E-B663-1B2EBFF8A0CD}"/>
          </ac:spMkLst>
        </pc:spChg>
        <pc:spChg chg="add">
          <ac:chgData name="Saira Park" userId="82513e1ea831d763" providerId="LiveId" clId="{F2C5DC16-54F4-41F9-A787-2F4C1AE8A530}" dt="2022-07-28T16:20:59.400" v="1045" actId="26606"/>
          <ac:spMkLst>
            <pc:docMk/>
            <pc:sldMk cId="4261535329" sldId="261"/>
            <ac:spMk id="6" creationId="{987FDF89-C993-41F4-A1B8-DBAFF16008A9}"/>
          </ac:spMkLst>
        </pc:spChg>
        <pc:spChg chg="add">
          <ac:chgData name="Saira Park" userId="82513e1ea831d763" providerId="LiveId" clId="{F2C5DC16-54F4-41F9-A787-2F4C1AE8A530}" dt="2022-07-28T16:20:59.400" v="1045" actId="26606"/>
          <ac:spMkLst>
            <pc:docMk/>
            <pc:sldMk cId="4261535329" sldId="261"/>
            <ac:spMk id="7" creationId="{64E585EA-75FD-4025-8270-F66A58A15CDA}"/>
          </ac:spMkLst>
        </pc:spChg>
        <pc:spChg chg="add del">
          <ac:chgData name="Saira Park" userId="82513e1ea831d763" providerId="LiveId" clId="{F2C5DC16-54F4-41F9-A787-2F4C1AE8A530}" dt="2022-07-28T12:59:35.440" v="629"/>
          <ac:spMkLst>
            <pc:docMk/>
            <pc:sldMk cId="4261535329" sldId="261"/>
            <ac:spMk id="8" creationId="{46D6306C-ED4F-4AAE-B4A5-EEA6AFAD726E}"/>
          </ac:spMkLst>
        </pc:spChg>
        <pc:spChg chg="add mod">
          <ac:chgData name="Saira Park" userId="82513e1ea831d763" providerId="LiveId" clId="{F2C5DC16-54F4-41F9-A787-2F4C1AE8A530}" dt="2022-07-28T17:18:38.994" v="1830" actId="1076"/>
          <ac:spMkLst>
            <pc:docMk/>
            <pc:sldMk cId="4261535329" sldId="261"/>
            <ac:spMk id="9" creationId="{20AA2F9D-59CE-4A1B-A9F8-B6E3D30BC673}"/>
          </ac:spMkLst>
        </pc:spChg>
        <pc:spChg chg="add del">
          <ac:chgData name="Saira Park" userId="82513e1ea831d763" providerId="LiveId" clId="{F2C5DC16-54F4-41F9-A787-2F4C1AE8A530}" dt="2022-07-28T12:59:35.440" v="629"/>
          <ac:spMkLst>
            <pc:docMk/>
            <pc:sldMk cId="4261535329" sldId="261"/>
            <ac:spMk id="10" creationId="{0EC5361D-F897-4856-B945-0455A365EB24}"/>
          </ac:spMkLst>
        </pc:spChg>
        <pc:spChg chg="add del">
          <ac:chgData name="Saira Park" userId="82513e1ea831d763" providerId="LiveId" clId="{F2C5DC16-54F4-41F9-A787-2F4C1AE8A530}" dt="2022-07-28T16:23:52.690" v="1072" actId="11529"/>
          <ac:spMkLst>
            <pc:docMk/>
            <pc:sldMk cId="4261535329" sldId="261"/>
            <ac:spMk id="11" creationId="{6E833B8E-A2E2-1AEE-0CD4-D76CDB8D258B}"/>
          </ac:spMkLst>
        </pc:spChg>
        <pc:spChg chg="add del">
          <ac:chgData name="Saira Park" userId="82513e1ea831d763" providerId="LiveId" clId="{F2C5DC16-54F4-41F9-A787-2F4C1AE8A530}" dt="2022-07-28T12:59:35.440" v="629"/>
          <ac:spMkLst>
            <pc:docMk/>
            <pc:sldMk cId="4261535329" sldId="261"/>
            <ac:spMk id="12" creationId="{4508C0C5-2268-42B5-B3C8-4D0899E05F8C}"/>
          </ac:spMkLst>
        </pc:spChg>
        <pc:spChg chg="add del">
          <ac:chgData name="Saira Park" userId="82513e1ea831d763" providerId="LiveId" clId="{F2C5DC16-54F4-41F9-A787-2F4C1AE8A530}" dt="2022-07-28T12:59:35.440" v="629"/>
          <ac:spMkLst>
            <pc:docMk/>
            <pc:sldMk cId="4261535329" sldId="261"/>
            <ac:spMk id="14" creationId="{141ACBDB-38F8-4B34-8183-BD95B4E55A62}"/>
          </ac:spMkLst>
        </pc:spChg>
        <pc:spChg chg="add del">
          <ac:chgData name="Saira Park" userId="82513e1ea831d763" providerId="LiveId" clId="{F2C5DC16-54F4-41F9-A787-2F4C1AE8A530}" dt="2022-07-28T12:59:35.440" v="629"/>
          <ac:spMkLst>
            <pc:docMk/>
            <pc:sldMk cId="4261535329" sldId="261"/>
            <ac:spMk id="16" creationId="{DE00DB52-3455-4E2F-867B-A6D0516E175B}"/>
          </ac:spMkLst>
        </pc:spChg>
        <pc:spChg chg="add del">
          <ac:chgData name="Saira Park" userId="82513e1ea831d763" providerId="LiveId" clId="{F2C5DC16-54F4-41F9-A787-2F4C1AE8A530}" dt="2022-07-28T12:59:35.440" v="629"/>
          <ac:spMkLst>
            <pc:docMk/>
            <pc:sldMk cId="4261535329" sldId="261"/>
            <ac:spMk id="18" creationId="{9E914C83-E0D8-4953-92D5-169D28CB43AE}"/>
          </ac:spMkLst>
        </pc:spChg>
        <pc:spChg chg="add del">
          <ac:chgData name="Saira Park" userId="82513e1ea831d763" providerId="LiveId" clId="{F2C5DC16-54F4-41F9-A787-2F4C1AE8A530}" dt="2022-07-28T12:59:35.440" v="629"/>
          <ac:spMkLst>
            <pc:docMk/>
            <pc:sldMk cId="4261535329" sldId="261"/>
            <ac:spMk id="20" creationId="{3512E083-F550-46AF-8490-767ECFD00CB7}"/>
          </ac:spMkLst>
        </pc:spChg>
        <pc:graphicFrameChg chg="add mod modGraphic">
          <ac:chgData name="Saira Park" userId="82513e1ea831d763" providerId="LiveId" clId="{F2C5DC16-54F4-41F9-A787-2F4C1AE8A530}" dt="2022-07-28T16:24:06.540" v="1074" actId="1076"/>
          <ac:graphicFrameMkLst>
            <pc:docMk/>
            <pc:sldMk cId="4261535329" sldId="261"/>
            <ac:graphicFrameMk id="4" creationId="{B0532965-9827-439B-238E-8AA22DC6FD77}"/>
          </ac:graphicFrameMkLst>
        </pc:graphicFrameChg>
        <pc:graphicFrameChg chg="add mod">
          <ac:chgData name="Saira Park" userId="82513e1ea831d763" providerId="LiveId" clId="{F2C5DC16-54F4-41F9-A787-2F4C1AE8A530}" dt="2022-07-28T16:23:20.830" v="1069" actId="12100"/>
          <ac:graphicFrameMkLst>
            <pc:docMk/>
            <pc:sldMk cId="4261535329" sldId="261"/>
            <ac:graphicFrameMk id="10" creationId="{F7487D9B-BECD-7711-1AAA-D75D08A6C975}"/>
          </ac:graphicFrameMkLst>
        </pc:graphicFrameChg>
        <pc:cxnChg chg="add del mod">
          <ac:chgData name="Saira Park" userId="82513e1ea831d763" providerId="LiveId" clId="{F2C5DC16-54F4-41F9-A787-2F4C1AE8A530}" dt="2022-07-28T17:18:36.389" v="1829" actId="478"/>
          <ac:cxnSpMkLst>
            <pc:docMk/>
            <pc:sldMk cId="4261535329" sldId="261"/>
            <ac:cxnSpMk id="13" creationId="{5449E827-47C2-238F-252A-7058A376572C}"/>
          </ac:cxnSpMkLst>
        </pc:cxnChg>
      </pc:sldChg>
      <pc:sldChg chg="addSp delSp modSp mod delDesignElem modNotesTx">
        <pc:chgData name="Saira Park" userId="82513e1ea831d763" providerId="LiveId" clId="{F2C5DC16-54F4-41F9-A787-2F4C1AE8A530}" dt="2022-07-28T16:28:20.902" v="1114" actId="6549"/>
        <pc:sldMkLst>
          <pc:docMk/>
          <pc:sldMk cId="257107826" sldId="262"/>
        </pc:sldMkLst>
        <pc:spChg chg="mod">
          <ac:chgData name="Saira Park" userId="82513e1ea831d763" providerId="LiveId" clId="{F2C5DC16-54F4-41F9-A787-2F4C1AE8A530}" dt="2022-07-28T16:24:30.327" v="1079"/>
          <ac:spMkLst>
            <pc:docMk/>
            <pc:sldMk cId="257107826" sldId="262"/>
            <ac:spMk id="2" creationId="{F08A682D-A679-4496-A02A-6ECBB073AE6F}"/>
          </ac:spMkLst>
        </pc:spChg>
        <pc:spChg chg="del mod">
          <ac:chgData name="Saira Park" userId="82513e1ea831d763" providerId="LiveId" clId="{F2C5DC16-54F4-41F9-A787-2F4C1AE8A530}" dt="2022-07-28T16:25:25.324" v="1098" actId="478"/>
          <ac:spMkLst>
            <pc:docMk/>
            <pc:sldMk cId="257107826" sldId="262"/>
            <ac:spMk id="3" creationId="{9BB7D455-61A0-48C4-8A5C-7E7146785DD1}"/>
          </ac:spMkLst>
        </pc:spChg>
        <pc:spChg chg="add">
          <ac:chgData name="Saira Park" userId="82513e1ea831d763" providerId="LiveId" clId="{F2C5DC16-54F4-41F9-A787-2F4C1AE8A530}" dt="2022-07-28T16:24:18.586" v="1076" actId="26606"/>
          <ac:spMkLst>
            <pc:docMk/>
            <pc:sldMk cId="257107826" sldId="262"/>
            <ac:spMk id="5" creationId="{C7FA33FF-088D-4F16-95A2-2C64D353DEA8}"/>
          </ac:spMkLst>
        </pc:spChg>
        <pc:spChg chg="add">
          <ac:chgData name="Saira Park" userId="82513e1ea831d763" providerId="LiveId" clId="{F2C5DC16-54F4-41F9-A787-2F4C1AE8A530}" dt="2022-07-28T16:24:18.586" v="1076" actId="26606"/>
          <ac:spMkLst>
            <pc:docMk/>
            <pc:sldMk cId="257107826" sldId="262"/>
            <ac:spMk id="6" creationId="{A376EFB1-01CF-419F-ABF1-2AF02BBFCBD1}"/>
          </ac:spMkLst>
        </pc:spChg>
        <pc:spChg chg="add">
          <ac:chgData name="Saira Park" userId="82513e1ea831d763" providerId="LiveId" clId="{F2C5DC16-54F4-41F9-A787-2F4C1AE8A530}" dt="2022-07-28T16:24:18.586" v="1076" actId="26606"/>
          <ac:spMkLst>
            <pc:docMk/>
            <pc:sldMk cId="257107826" sldId="262"/>
            <ac:spMk id="7" creationId="{FF9DEA15-78BD-4750-AA18-B9F28A6D5AB8}"/>
          </ac:spMkLst>
        </pc:spChg>
        <pc:spChg chg="add del">
          <ac:chgData name="Saira Park" userId="82513e1ea831d763" providerId="LiveId" clId="{F2C5DC16-54F4-41F9-A787-2F4C1AE8A530}" dt="2022-07-28T12:59:35.440" v="629"/>
          <ac:spMkLst>
            <pc:docMk/>
            <pc:sldMk cId="257107826" sldId="262"/>
            <ac:spMk id="8" creationId="{2B566528-1B12-4246-9431-5C2D7D081168}"/>
          </ac:spMkLst>
        </pc:spChg>
        <pc:spChg chg="add del mod">
          <ac:chgData name="Saira Park" userId="82513e1ea831d763" providerId="LiveId" clId="{F2C5DC16-54F4-41F9-A787-2F4C1AE8A530}" dt="2022-07-28T16:25:33.384" v="1100" actId="1032"/>
          <ac:spMkLst>
            <pc:docMk/>
            <pc:sldMk cId="257107826" sldId="262"/>
            <ac:spMk id="8" creationId="{CF437182-A16F-40DC-4365-1433F33FDE06}"/>
          </ac:spMkLst>
        </pc:spChg>
        <pc:spChg chg="add del">
          <ac:chgData name="Saira Park" userId="82513e1ea831d763" providerId="LiveId" clId="{F2C5DC16-54F4-41F9-A787-2F4C1AE8A530}" dt="2022-07-28T12:59:35.440" v="629"/>
          <ac:spMkLst>
            <pc:docMk/>
            <pc:sldMk cId="257107826" sldId="262"/>
            <ac:spMk id="10" creationId="{2E80C965-DB6D-4F81-9E9E-B027384D0BD6}"/>
          </ac:spMkLst>
        </pc:spChg>
        <pc:spChg chg="add del">
          <ac:chgData name="Saira Park" userId="82513e1ea831d763" providerId="LiveId" clId="{F2C5DC16-54F4-41F9-A787-2F4C1AE8A530}" dt="2022-07-28T12:59:35.440" v="629"/>
          <ac:spMkLst>
            <pc:docMk/>
            <pc:sldMk cId="257107826" sldId="262"/>
            <ac:spMk id="12" creationId="{A580F890-B085-4E95-96AA-55AEBEC5CE6E}"/>
          </ac:spMkLst>
        </pc:spChg>
        <pc:spChg chg="add del">
          <ac:chgData name="Saira Park" userId="82513e1ea831d763" providerId="LiveId" clId="{F2C5DC16-54F4-41F9-A787-2F4C1AE8A530}" dt="2022-07-28T12:59:35.440" v="629"/>
          <ac:spMkLst>
            <pc:docMk/>
            <pc:sldMk cId="257107826" sldId="262"/>
            <ac:spMk id="14" creationId="{D3F51FEB-38FB-4F6C-9F7B-2F2AFAB65463}"/>
          </ac:spMkLst>
        </pc:spChg>
        <pc:spChg chg="add del">
          <ac:chgData name="Saira Park" userId="82513e1ea831d763" providerId="LiveId" clId="{F2C5DC16-54F4-41F9-A787-2F4C1AE8A530}" dt="2022-07-28T12:59:35.440" v="629"/>
          <ac:spMkLst>
            <pc:docMk/>
            <pc:sldMk cId="257107826" sldId="262"/>
            <ac:spMk id="16" creationId="{1E547BA6-BAE0-43BB-A7CA-60F69CE252F0}"/>
          </ac:spMkLst>
        </pc:spChg>
        <pc:graphicFrameChg chg="add mod modGraphic">
          <ac:chgData name="Saira Park" userId="82513e1ea831d763" providerId="LiveId" clId="{F2C5DC16-54F4-41F9-A787-2F4C1AE8A530}" dt="2022-07-28T16:27:33.045" v="1112" actId="12100"/>
          <ac:graphicFrameMkLst>
            <pc:docMk/>
            <pc:sldMk cId="257107826" sldId="262"/>
            <ac:graphicFrameMk id="9" creationId="{4BE1713F-F27A-45AC-E95A-7D0C33BD83DD}"/>
          </ac:graphicFrameMkLst>
        </pc:graphicFrameChg>
      </pc:sldChg>
      <pc:sldChg chg="del">
        <pc:chgData name="Saira Park" userId="82513e1ea831d763" providerId="LiveId" clId="{F2C5DC16-54F4-41F9-A787-2F4C1AE8A530}" dt="2022-07-28T11:28:08.711" v="0" actId="47"/>
        <pc:sldMkLst>
          <pc:docMk/>
          <pc:sldMk cId="2394004475" sldId="263"/>
        </pc:sldMkLst>
      </pc:sldChg>
      <pc:sldChg chg="addSp delSp modSp mod delDesignElem">
        <pc:chgData name="Saira Park" userId="82513e1ea831d763" providerId="LiveId" clId="{F2C5DC16-54F4-41F9-A787-2F4C1AE8A530}" dt="2022-07-28T17:20:56.469" v="1840" actId="12100"/>
        <pc:sldMkLst>
          <pc:docMk/>
          <pc:sldMk cId="4067416875" sldId="264"/>
        </pc:sldMkLst>
        <pc:spChg chg="mod">
          <ac:chgData name="Saira Park" userId="82513e1ea831d763" providerId="LiveId" clId="{F2C5DC16-54F4-41F9-A787-2F4C1AE8A530}" dt="2022-07-28T17:10:29.281" v="1742" actId="26606"/>
          <ac:spMkLst>
            <pc:docMk/>
            <pc:sldMk cId="4067416875" sldId="264"/>
            <ac:spMk id="2" creationId="{765D75CD-6706-4F2E-8169-8C3BFE74BB82}"/>
          </ac:spMkLst>
        </pc:spChg>
        <pc:spChg chg="del mod">
          <ac:chgData name="Saira Park" userId="82513e1ea831d763" providerId="LiveId" clId="{F2C5DC16-54F4-41F9-A787-2F4C1AE8A530}" dt="2022-07-28T17:10:50.924" v="1746" actId="1032"/>
          <ac:spMkLst>
            <pc:docMk/>
            <pc:sldMk cId="4067416875" sldId="264"/>
            <ac:spMk id="3" creationId="{AA9B2F6A-01C4-42B6-8561-6FDE76D28F72}"/>
          </ac:spMkLst>
        </pc:spChg>
        <pc:spChg chg="add">
          <ac:chgData name="Saira Park" userId="82513e1ea831d763" providerId="LiveId" clId="{F2C5DC16-54F4-41F9-A787-2F4C1AE8A530}" dt="2022-07-28T17:10:29.281" v="1742" actId="26606"/>
          <ac:spMkLst>
            <pc:docMk/>
            <pc:sldMk cId="4067416875" sldId="264"/>
            <ac:spMk id="5" creationId="{C7FA33FF-088D-4F16-95A2-2C64D353DEA8}"/>
          </ac:spMkLst>
        </pc:spChg>
        <pc:spChg chg="add">
          <ac:chgData name="Saira Park" userId="82513e1ea831d763" providerId="LiveId" clId="{F2C5DC16-54F4-41F9-A787-2F4C1AE8A530}" dt="2022-07-28T17:10:29.281" v="1742" actId="26606"/>
          <ac:spMkLst>
            <pc:docMk/>
            <pc:sldMk cId="4067416875" sldId="264"/>
            <ac:spMk id="6" creationId="{A376EFB1-01CF-419F-ABF1-2AF02BBFCBD1}"/>
          </ac:spMkLst>
        </pc:spChg>
        <pc:spChg chg="add">
          <ac:chgData name="Saira Park" userId="82513e1ea831d763" providerId="LiveId" clId="{F2C5DC16-54F4-41F9-A787-2F4C1AE8A530}" dt="2022-07-28T17:10:29.281" v="1742" actId="26606"/>
          <ac:spMkLst>
            <pc:docMk/>
            <pc:sldMk cId="4067416875" sldId="264"/>
            <ac:spMk id="7" creationId="{FF9DEA15-78BD-4750-AA18-B9F28A6D5AB8}"/>
          </ac:spMkLst>
        </pc:spChg>
        <pc:spChg chg="add del">
          <ac:chgData name="Saira Park" userId="82513e1ea831d763" providerId="LiveId" clId="{F2C5DC16-54F4-41F9-A787-2F4C1AE8A530}" dt="2022-07-28T12:59:35.440" v="629"/>
          <ac:spMkLst>
            <pc:docMk/>
            <pc:sldMk cId="4067416875" sldId="264"/>
            <ac:spMk id="8" creationId="{46D6306C-ED4F-4AAE-B4A5-EEA6AFAD726E}"/>
          </ac:spMkLst>
        </pc:spChg>
        <pc:spChg chg="add del">
          <ac:chgData name="Saira Park" userId="82513e1ea831d763" providerId="LiveId" clId="{F2C5DC16-54F4-41F9-A787-2F4C1AE8A530}" dt="2022-07-28T12:59:35.440" v="629"/>
          <ac:spMkLst>
            <pc:docMk/>
            <pc:sldMk cId="4067416875" sldId="264"/>
            <ac:spMk id="10" creationId="{0EC5361D-F897-4856-B945-0455A365EB24}"/>
          </ac:spMkLst>
        </pc:spChg>
        <pc:spChg chg="add del">
          <ac:chgData name="Saira Park" userId="82513e1ea831d763" providerId="LiveId" clId="{F2C5DC16-54F4-41F9-A787-2F4C1AE8A530}" dt="2022-07-28T12:59:35.440" v="629"/>
          <ac:spMkLst>
            <pc:docMk/>
            <pc:sldMk cId="4067416875" sldId="264"/>
            <ac:spMk id="12" creationId="{4508C0C5-2268-42B5-B3C8-4D0899E05F8C}"/>
          </ac:spMkLst>
        </pc:spChg>
        <pc:spChg chg="add del">
          <ac:chgData name="Saira Park" userId="82513e1ea831d763" providerId="LiveId" clId="{F2C5DC16-54F4-41F9-A787-2F4C1AE8A530}" dt="2022-07-28T12:59:35.440" v="629"/>
          <ac:spMkLst>
            <pc:docMk/>
            <pc:sldMk cId="4067416875" sldId="264"/>
            <ac:spMk id="14" creationId="{141ACBDB-38F8-4B34-8183-BD95B4E55A62}"/>
          </ac:spMkLst>
        </pc:spChg>
        <pc:spChg chg="add del">
          <ac:chgData name="Saira Park" userId="82513e1ea831d763" providerId="LiveId" clId="{F2C5DC16-54F4-41F9-A787-2F4C1AE8A530}" dt="2022-07-28T12:59:35.440" v="629"/>
          <ac:spMkLst>
            <pc:docMk/>
            <pc:sldMk cId="4067416875" sldId="264"/>
            <ac:spMk id="16" creationId="{DE00DB52-3455-4E2F-867B-A6D0516E175B}"/>
          </ac:spMkLst>
        </pc:spChg>
        <pc:spChg chg="add del">
          <ac:chgData name="Saira Park" userId="82513e1ea831d763" providerId="LiveId" clId="{F2C5DC16-54F4-41F9-A787-2F4C1AE8A530}" dt="2022-07-28T12:59:35.440" v="629"/>
          <ac:spMkLst>
            <pc:docMk/>
            <pc:sldMk cId="4067416875" sldId="264"/>
            <ac:spMk id="18" creationId="{9E914C83-E0D8-4953-92D5-169D28CB43AE}"/>
          </ac:spMkLst>
        </pc:spChg>
        <pc:spChg chg="add del">
          <ac:chgData name="Saira Park" userId="82513e1ea831d763" providerId="LiveId" clId="{F2C5DC16-54F4-41F9-A787-2F4C1AE8A530}" dt="2022-07-28T12:59:35.440" v="629"/>
          <ac:spMkLst>
            <pc:docMk/>
            <pc:sldMk cId="4067416875" sldId="264"/>
            <ac:spMk id="20" creationId="{3512E083-F550-46AF-8490-767ECFD00CB7}"/>
          </ac:spMkLst>
        </pc:spChg>
        <pc:graphicFrameChg chg="add mod modGraphic">
          <ac:chgData name="Saira Park" userId="82513e1ea831d763" providerId="LiveId" clId="{F2C5DC16-54F4-41F9-A787-2F4C1AE8A530}" dt="2022-07-28T17:20:56.469" v="1840" actId="12100"/>
          <ac:graphicFrameMkLst>
            <pc:docMk/>
            <pc:sldMk cId="4067416875" sldId="264"/>
            <ac:graphicFrameMk id="4" creationId="{33B287DA-94B0-9E7D-E72A-69F6C6F0E146}"/>
          </ac:graphicFrameMkLst>
        </pc:graphicFrameChg>
      </pc:sldChg>
      <pc:sldChg chg="modSp new del mod ord">
        <pc:chgData name="Saira Park" userId="82513e1ea831d763" providerId="LiveId" clId="{F2C5DC16-54F4-41F9-A787-2F4C1AE8A530}" dt="2022-07-28T11:43:49.337" v="121" actId="47"/>
        <pc:sldMkLst>
          <pc:docMk/>
          <pc:sldMk cId="4215091066" sldId="265"/>
        </pc:sldMkLst>
        <pc:spChg chg="mod">
          <ac:chgData name="Saira Park" userId="82513e1ea831d763" providerId="LiveId" clId="{F2C5DC16-54F4-41F9-A787-2F4C1AE8A530}" dt="2022-07-28T11:31:33.120" v="14" actId="20577"/>
          <ac:spMkLst>
            <pc:docMk/>
            <pc:sldMk cId="4215091066" sldId="265"/>
            <ac:spMk id="2" creationId="{82938A41-9D3C-140A-1242-09BDC93BEAEC}"/>
          </ac:spMkLst>
        </pc:spChg>
        <pc:spChg chg="mod">
          <ac:chgData name="Saira Park" userId="82513e1ea831d763" providerId="LiveId" clId="{F2C5DC16-54F4-41F9-A787-2F4C1AE8A530}" dt="2022-07-28T11:35:21.289" v="49" actId="6549"/>
          <ac:spMkLst>
            <pc:docMk/>
            <pc:sldMk cId="4215091066" sldId="265"/>
            <ac:spMk id="3" creationId="{405E3B29-56B4-3B0A-A247-F598D30657B5}"/>
          </ac:spMkLst>
        </pc:spChg>
      </pc:sldChg>
      <pc:sldChg chg="addSp delSp modSp new del mod modNotesTx">
        <pc:chgData name="Saira Park" userId="82513e1ea831d763" providerId="LiveId" clId="{F2C5DC16-54F4-41F9-A787-2F4C1AE8A530}" dt="2022-07-28T17:10:20.271" v="1741" actId="47"/>
        <pc:sldMkLst>
          <pc:docMk/>
          <pc:sldMk cId="3938273509" sldId="266"/>
        </pc:sldMkLst>
        <pc:spChg chg="mod">
          <ac:chgData name="Saira Park" userId="82513e1ea831d763" providerId="LiveId" clId="{F2C5DC16-54F4-41F9-A787-2F4C1AE8A530}" dt="2022-07-28T16:45:22.588" v="1165" actId="1076"/>
          <ac:spMkLst>
            <pc:docMk/>
            <pc:sldMk cId="3938273509" sldId="266"/>
            <ac:spMk id="2" creationId="{AC66A417-1E24-533A-02B5-4A82F4EA5890}"/>
          </ac:spMkLst>
        </pc:spChg>
        <pc:spChg chg="del">
          <ac:chgData name="Saira Park" userId="82513e1ea831d763" providerId="LiveId" clId="{F2C5DC16-54F4-41F9-A787-2F4C1AE8A530}" dt="2022-07-28T11:41:44.863" v="100" actId="478"/>
          <ac:spMkLst>
            <pc:docMk/>
            <pc:sldMk cId="3938273509" sldId="266"/>
            <ac:spMk id="3" creationId="{3AE26A8C-7EC0-F749-991C-3D62A581CEB8}"/>
          </ac:spMkLst>
        </pc:spChg>
        <pc:spChg chg="add mod">
          <ac:chgData name="Saira Park" userId="82513e1ea831d763" providerId="LiveId" clId="{F2C5DC16-54F4-41F9-A787-2F4C1AE8A530}" dt="2022-07-28T11:43:11.417" v="115" actId="1076"/>
          <ac:spMkLst>
            <pc:docMk/>
            <pc:sldMk cId="3938273509" sldId="266"/>
            <ac:spMk id="6" creationId="{656E0117-FC19-9ABD-2F0D-E5B1D4A18D4F}"/>
          </ac:spMkLst>
        </pc:spChg>
        <pc:graphicFrameChg chg="add mod">
          <ac:chgData name="Saira Park" userId="82513e1ea831d763" providerId="LiveId" clId="{F2C5DC16-54F4-41F9-A787-2F4C1AE8A530}" dt="2022-07-28T16:44:10.856" v="1150" actId="20577"/>
          <ac:graphicFrameMkLst>
            <pc:docMk/>
            <pc:sldMk cId="3938273509" sldId="266"/>
            <ac:graphicFrameMk id="4" creationId="{A06D0379-09CC-1E0B-21ED-85C288B36140}"/>
          </ac:graphicFrameMkLst>
        </pc:graphicFrameChg>
      </pc:sldChg>
      <pc:sldChg chg="addSp delSp modSp new mod setBg setClrOvrMap modNotesTx">
        <pc:chgData name="Saira Park" userId="82513e1ea831d763" providerId="LiveId" clId="{F2C5DC16-54F4-41F9-A787-2F4C1AE8A530}" dt="2022-07-28T16:18:16.864" v="1003" actId="12100"/>
        <pc:sldMkLst>
          <pc:docMk/>
          <pc:sldMk cId="4004532016" sldId="267"/>
        </pc:sldMkLst>
        <pc:spChg chg="mod">
          <ac:chgData name="Saira Park" userId="82513e1ea831d763" providerId="LiveId" clId="{F2C5DC16-54F4-41F9-A787-2F4C1AE8A530}" dt="2022-07-28T15:48:15.758" v="896" actId="1076"/>
          <ac:spMkLst>
            <pc:docMk/>
            <pc:sldMk cId="4004532016" sldId="267"/>
            <ac:spMk id="2" creationId="{02C993CB-C640-F145-5BAD-4130705C2EEA}"/>
          </ac:spMkLst>
        </pc:spChg>
        <pc:spChg chg="del mod">
          <ac:chgData name="Saira Park" userId="82513e1ea831d763" providerId="LiveId" clId="{F2C5DC16-54F4-41F9-A787-2F4C1AE8A530}" dt="2022-07-28T11:49:19.104" v="193" actId="478"/>
          <ac:spMkLst>
            <pc:docMk/>
            <pc:sldMk cId="4004532016" sldId="267"/>
            <ac:spMk id="3" creationId="{9EC78204-63D9-B812-9601-3BECC387E052}"/>
          </ac:spMkLst>
        </pc:spChg>
        <pc:spChg chg="add del mod">
          <ac:chgData name="Saira Park" userId="82513e1ea831d763" providerId="LiveId" clId="{F2C5DC16-54F4-41F9-A787-2F4C1AE8A530}" dt="2022-07-28T15:41:50.014" v="823" actId="1032"/>
          <ac:spMkLst>
            <pc:docMk/>
            <pc:sldMk cId="4004532016" sldId="267"/>
            <ac:spMk id="5" creationId="{92FBE97F-89F9-F295-AE9C-2C570A31EB38}"/>
          </ac:spMkLst>
        </pc:spChg>
        <pc:spChg chg="add del mod">
          <ac:chgData name="Saira Park" userId="82513e1ea831d763" providerId="LiveId" clId="{F2C5DC16-54F4-41F9-A787-2F4C1AE8A530}" dt="2022-07-28T15:49:39.670" v="914" actId="478"/>
          <ac:spMkLst>
            <pc:docMk/>
            <pc:sldMk cId="4004532016" sldId="267"/>
            <ac:spMk id="6" creationId="{F8D842EE-83C3-E512-A683-099B9C8C116A}"/>
          </ac:spMkLst>
        </pc:spChg>
        <pc:spChg chg="add">
          <ac:chgData name="Saira Park" userId="82513e1ea831d763" providerId="LiveId" clId="{F2C5DC16-54F4-41F9-A787-2F4C1AE8A530}" dt="2022-07-28T15:47:05.829" v="892" actId="26606"/>
          <ac:spMkLst>
            <pc:docMk/>
            <pc:sldMk cId="4004532016" sldId="267"/>
            <ac:spMk id="8" creationId="{EE1FC7B4-E4A7-4452-B413-1A623E3A7230}"/>
          </ac:spMkLst>
        </pc:spChg>
        <pc:spChg chg="add">
          <ac:chgData name="Saira Park" userId="82513e1ea831d763" providerId="LiveId" clId="{F2C5DC16-54F4-41F9-A787-2F4C1AE8A530}" dt="2022-07-28T15:47:05.829" v="892" actId="26606"/>
          <ac:spMkLst>
            <pc:docMk/>
            <pc:sldMk cId="4004532016" sldId="267"/>
            <ac:spMk id="10" creationId="{E0709AF0-24F0-4486-B189-BE6386BDB198}"/>
          </ac:spMkLst>
        </pc:spChg>
        <pc:spChg chg="add">
          <ac:chgData name="Saira Park" userId="82513e1ea831d763" providerId="LiveId" clId="{F2C5DC16-54F4-41F9-A787-2F4C1AE8A530}" dt="2022-07-28T15:47:05.829" v="892" actId="26606"/>
          <ac:spMkLst>
            <pc:docMk/>
            <pc:sldMk cId="4004532016" sldId="267"/>
            <ac:spMk id="12" creationId="{FBE3B62F-5853-4A3C-B050-6186351A7176}"/>
          </ac:spMkLst>
        </pc:spChg>
        <pc:graphicFrameChg chg="add del mod modGraphic">
          <ac:chgData name="Saira Park" userId="82513e1ea831d763" providerId="LiveId" clId="{F2C5DC16-54F4-41F9-A787-2F4C1AE8A530}" dt="2022-07-28T15:49:31.948" v="913" actId="478"/>
          <ac:graphicFrameMkLst>
            <pc:docMk/>
            <pc:sldMk cId="4004532016" sldId="267"/>
            <ac:graphicFrameMk id="3" creationId="{3AB9D144-53B9-AEEB-AD9E-3D0AE9964DC0}"/>
          </ac:graphicFrameMkLst>
        </pc:graphicFrameChg>
        <pc:graphicFrameChg chg="add mod modGraphic">
          <ac:chgData name="Saira Park" userId="82513e1ea831d763" providerId="LiveId" clId="{F2C5DC16-54F4-41F9-A787-2F4C1AE8A530}" dt="2022-07-28T16:18:16.864" v="1003" actId="12100"/>
          <ac:graphicFrameMkLst>
            <pc:docMk/>
            <pc:sldMk cId="4004532016" sldId="267"/>
            <ac:graphicFrameMk id="7" creationId="{F62A0D82-EACF-9810-25EE-DDDFFDB7682C}"/>
          </ac:graphicFrameMkLst>
        </pc:graphicFrameChg>
      </pc:sldChg>
      <pc:sldChg chg="modSp add mod modNotesTx">
        <pc:chgData name="Saira Park" userId="82513e1ea831d763" providerId="LiveId" clId="{F2C5DC16-54F4-41F9-A787-2F4C1AE8A530}" dt="2022-07-28T16:18:25.130" v="1004" actId="12100"/>
        <pc:sldMkLst>
          <pc:docMk/>
          <pc:sldMk cId="993852228" sldId="268"/>
        </pc:sldMkLst>
        <pc:graphicFrameChg chg="mod">
          <ac:chgData name="Saira Park" userId="82513e1ea831d763" providerId="LiveId" clId="{F2C5DC16-54F4-41F9-A787-2F4C1AE8A530}" dt="2022-07-28T16:18:25.130" v="1004" actId="12100"/>
          <ac:graphicFrameMkLst>
            <pc:docMk/>
            <pc:sldMk cId="993852228" sldId="268"/>
            <ac:graphicFrameMk id="7" creationId="{F62A0D82-EACF-9810-25EE-DDDFFDB7682C}"/>
          </ac:graphicFrameMkLst>
        </pc:graphicFrameChg>
      </pc:sldChg>
      <pc:sldChg chg="delSp modSp add del mod delDesignElem">
        <pc:chgData name="Saira Park" userId="82513e1ea831d763" providerId="LiveId" clId="{F2C5DC16-54F4-41F9-A787-2F4C1AE8A530}" dt="2022-07-28T15:36:12.686" v="680" actId="47"/>
        <pc:sldMkLst>
          <pc:docMk/>
          <pc:sldMk cId="1731005721" sldId="268"/>
        </pc:sldMkLst>
        <pc:spChg chg="mod">
          <ac:chgData name="Saira Park" userId="82513e1ea831d763" providerId="LiveId" clId="{F2C5DC16-54F4-41F9-A787-2F4C1AE8A530}" dt="2022-07-28T12:59:39.273" v="641" actId="27636"/>
          <ac:spMkLst>
            <pc:docMk/>
            <pc:sldMk cId="1731005721" sldId="268"/>
            <ac:spMk id="3" creationId="{E4C46B03-9033-49F2-B484-2F13C28C4A34}"/>
          </ac:spMkLst>
        </pc:spChg>
        <pc:spChg chg="del">
          <ac:chgData name="Saira Park" userId="82513e1ea831d763" providerId="LiveId" clId="{F2C5DC16-54F4-41F9-A787-2F4C1AE8A530}" dt="2022-07-28T12:59:35.440" v="629"/>
          <ac:spMkLst>
            <pc:docMk/>
            <pc:sldMk cId="1731005721" sldId="268"/>
            <ac:spMk id="1039" creationId="{823AC064-BC96-4F32-8AE1-B2FD38754823}"/>
          </ac:spMkLst>
        </pc:spChg>
        <pc:cxnChg chg="del">
          <ac:chgData name="Saira Park" userId="82513e1ea831d763" providerId="LiveId" clId="{F2C5DC16-54F4-41F9-A787-2F4C1AE8A530}" dt="2022-07-28T12:59:35.440" v="629"/>
          <ac:cxnSpMkLst>
            <pc:docMk/>
            <pc:sldMk cId="1731005721" sldId="268"/>
            <ac:cxnSpMk id="1037" creationId="{7E7C77BC-7138-40B1-A15B-20F57A494629}"/>
          </ac:cxnSpMkLst>
        </pc:cxnChg>
        <pc:cxnChg chg="del">
          <ac:chgData name="Saira Park" userId="82513e1ea831d763" providerId="LiveId" clId="{F2C5DC16-54F4-41F9-A787-2F4C1AE8A530}" dt="2022-07-28T12:59:35.440" v="629"/>
          <ac:cxnSpMkLst>
            <pc:docMk/>
            <pc:sldMk cId="1731005721" sldId="268"/>
            <ac:cxnSpMk id="1038" creationId="{DB146403-F3D6-484B-B2ED-97F9565D0370}"/>
          </ac:cxnSpMkLst>
        </pc:cxnChg>
      </pc:sldChg>
      <pc:sldChg chg="add del ord">
        <pc:chgData name="Saira Park" userId="82513e1ea831d763" providerId="LiveId" clId="{F2C5DC16-54F4-41F9-A787-2F4C1AE8A530}" dt="2022-07-28T16:13:31.360" v="939" actId="2890"/>
        <pc:sldMkLst>
          <pc:docMk/>
          <pc:sldMk cId="2710161922" sldId="269"/>
        </pc:sldMkLst>
      </pc:sldChg>
      <pc:sldChg chg="addSp delSp modSp add mod ord modNotesTx">
        <pc:chgData name="Saira Park" userId="82513e1ea831d763" providerId="LiveId" clId="{F2C5DC16-54F4-41F9-A787-2F4C1AE8A530}" dt="2022-07-28T16:16:49.289" v="991" actId="14100"/>
        <pc:sldMkLst>
          <pc:docMk/>
          <pc:sldMk cId="4185505279" sldId="269"/>
        </pc:sldMkLst>
        <pc:spChg chg="mod">
          <ac:chgData name="Saira Park" userId="82513e1ea831d763" providerId="LiveId" clId="{F2C5DC16-54F4-41F9-A787-2F4C1AE8A530}" dt="2022-07-28T16:16:49.289" v="991" actId="14100"/>
          <ac:spMkLst>
            <pc:docMk/>
            <pc:sldMk cId="4185505279" sldId="269"/>
            <ac:spMk id="2" creationId="{E68EF2B4-8BA4-462D-929B-CE8ACDBF77AA}"/>
          </ac:spMkLst>
        </pc:spChg>
        <pc:spChg chg="add del mod">
          <ac:chgData name="Saira Park" userId="82513e1ea831d763" providerId="LiveId" clId="{F2C5DC16-54F4-41F9-A787-2F4C1AE8A530}" dt="2022-07-28T16:14:42.516" v="965" actId="1032"/>
          <ac:spMkLst>
            <pc:docMk/>
            <pc:sldMk cId="4185505279" sldId="269"/>
            <ac:spMk id="4" creationId="{479AF530-FD93-3655-E566-014E8FCFD052}"/>
          </ac:spMkLst>
        </pc:spChg>
        <pc:spChg chg="add mod">
          <ac:chgData name="Saira Park" userId="82513e1ea831d763" providerId="LiveId" clId="{F2C5DC16-54F4-41F9-A787-2F4C1AE8A530}" dt="2022-07-28T16:14:36.348" v="964" actId="14100"/>
          <ac:spMkLst>
            <pc:docMk/>
            <pc:sldMk cId="4185505279" sldId="269"/>
            <ac:spMk id="10" creationId="{B9519B08-6025-1405-79B3-D85A0E4835BE}"/>
          </ac:spMkLst>
        </pc:spChg>
        <pc:spChg chg="add mod">
          <ac:chgData name="Saira Park" userId="82513e1ea831d763" providerId="LiveId" clId="{F2C5DC16-54F4-41F9-A787-2F4C1AE8A530}" dt="2022-07-28T16:16:02.902" v="985" actId="113"/>
          <ac:spMkLst>
            <pc:docMk/>
            <pc:sldMk cId="4185505279" sldId="269"/>
            <ac:spMk id="13" creationId="{3CC4646C-0730-E4ED-84FB-E96A0B3E67F0}"/>
          </ac:spMkLst>
        </pc:spChg>
        <pc:graphicFrameChg chg="add mod modGraphic">
          <ac:chgData name="Saira Park" userId="82513e1ea831d763" providerId="LiveId" clId="{F2C5DC16-54F4-41F9-A787-2F4C1AE8A530}" dt="2022-07-28T16:16:32.154" v="989" actId="12100"/>
          <ac:graphicFrameMkLst>
            <pc:docMk/>
            <pc:sldMk cId="4185505279" sldId="269"/>
            <ac:graphicFrameMk id="6" creationId="{F1440A66-205C-6DE7-E1D4-43EC1C1D68CE}"/>
          </ac:graphicFrameMkLst>
        </pc:graphicFrameChg>
        <pc:graphicFrameChg chg="del">
          <ac:chgData name="Saira Park" userId="82513e1ea831d763" providerId="LiveId" clId="{F2C5DC16-54F4-41F9-A787-2F4C1AE8A530}" dt="2022-07-28T16:14:04.558" v="950" actId="478"/>
          <ac:graphicFrameMkLst>
            <pc:docMk/>
            <pc:sldMk cId="4185505279" sldId="269"/>
            <ac:graphicFrameMk id="17" creationId="{80E9F91D-F23E-78B4-DC6C-5AF170C850FA}"/>
          </ac:graphicFrameMkLst>
        </pc:graphicFrameChg>
      </pc:sldChg>
      <pc:sldChg chg="modSp add mod">
        <pc:chgData name="Saira Park" userId="82513e1ea831d763" providerId="LiveId" clId="{F2C5DC16-54F4-41F9-A787-2F4C1AE8A530}" dt="2022-07-28T16:20:44.691" v="1043" actId="12100"/>
        <pc:sldMkLst>
          <pc:docMk/>
          <pc:sldMk cId="139169324" sldId="270"/>
        </pc:sldMkLst>
        <pc:spChg chg="mod">
          <ac:chgData name="Saira Park" userId="82513e1ea831d763" providerId="LiveId" clId="{F2C5DC16-54F4-41F9-A787-2F4C1AE8A530}" dt="2022-07-28T16:20:28.493" v="1042" actId="20577"/>
          <ac:spMkLst>
            <pc:docMk/>
            <pc:sldMk cId="139169324" sldId="270"/>
            <ac:spMk id="2" creationId="{7A5BCC68-8B35-4F44-A305-4D4B7EDC5F87}"/>
          </ac:spMkLst>
        </pc:spChg>
        <pc:graphicFrameChg chg="mod">
          <ac:chgData name="Saira Park" userId="82513e1ea831d763" providerId="LiveId" clId="{F2C5DC16-54F4-41F9-A787-2F4C1AE8A530}" dt="2022-07-28T16:20:44.691" v="1043" actId="12100"/>
          <ac:graphicFrameMkLst>
            <pc:docMk/>
            <pc:sldMk cId="139169324" sldId="270"/>
            <ac:graphicFrameMk id="4" creationId="{0EC9D7B2-AC79-1F70-0943-C9EC350B5028}"/>
          </ac:graphicFrameMkLst>
        </pc:graphicFrameChg>
      </pc:sldChg>
      <pc:sldChg chg="addSp delSp modSp new add del mod setBg setClrOvrMap">
        <pc:chgData name="Saira Park" userId="82513e1ea831d763" providerId="LiveId" clId="{F2C5DC16-54F4-41F9-A787-2F4C1AE8A530}" dt="2022-07-28T17:13:32.295" v="1765" actId="47"/>
        <pc:sldMkLst>
          <pc:docMk/>
          <pc:sldMk cId="1955933344" sldId="271"/>
        </pc:sldMkLst>
        <pc:spChg chg="mod">
          <ac:chgData name="Saira Park" userId="82513e1ea831d763" providerId="LiveId" clId="{F2C5DC16-54F4-41F9-A787-2F4C1AE8A530}" dt="2022-07-28T16:42:53.713" v="1140" actId="26606"/>
          <ac:spMkLst>
            <pc:docMk/>
            <pc:sldMk cId="1955933344" sldId="271"/>
            <ac:spMk id="2" creationId="{661E49E3-A075-49C6-622B-CFEEE635CB71}"/>
          </ac:spMkLst>
        </pc:spChg>
        <pc:spChg chg="add del mod">
          <ac:chgData name="Saira Park" userId="82513e1ea831d763" providerId="LiveId" clId="{F2C5DC16-54F4-41F9-A787-2F4C1AE8A530}" dt="2022-07-28T16:43:20.430" v="1148" actId="21"/>
          <ac:spMkLst>
            <pc:docMk/>
            <pc:sldMk cId="1955933344" sldId="271"/>
            <ac:spMk id="3" creationId="{4EB7CE4C-0AC1-548F-7B46-D5B93B028D95}"/>
          </ac:spMkLst>
        </pc:spChg>
        <pc:spChg chg="add">
          <ac:chgData name="Saira Park" userId="82513e1ea831d763" providerId="LiveId" clId="{F2C5DC16-54F4-41F9-A787-2F4C1AE8A530}" dt="2022-07-28T16:42:53.713" v="1140" actId="26606"/>
          <ac:spMkLst>
            <pc:docMk/>
            <pc:sldMk cId="1955933344" sldId="271"/>
            <ac:spMk id="8" creationId="{EA67B5B4-3A24-436E-B663-1B2EBFF8A0CD}"/>
          </ac:spMkLst>
        </pc:spChg>
        <pc:spChg chg="add">
          <ac:chgData name="Saira Park" userId="82513e1ea831d763" providerId="LiveId" clId="{F2C5DC16-54F4-41F9-A787-2F4C1AE8A530}" dt="2022-07-28T16:42:53.713" v="1140" actId="26606"/>
          <ac:spMkLst>
            <pc:docMk/>
            <pc:sldMk cId="1955933344" sldId="271"/>
            <ac:spMk id="10" creationId="{987FDF89-C993-41F4-A1B8-DBAFF16008A9}"/>
          </ac:spMkLst>
        </pc:spChg>
        <pc:spChg chg="add">
          <ac:chgData name="Saira Park" userId="82513e1ea831d763" providerId="LiveId" clId="{F2C5DC16-54F4-41F9-A787-2F4C1AE8A530}" dt="2022-07-28T16:42:53.713" v="1140" actId="26606"/>
          <ac:spMkLst>
            <pc:docMk/>
            <pc:sldMk cId="1955933344" sldId="271"/>
            <ac:spMk id="12" creationId="{64E585EA-75FD-4025-8270-F66A58A15CDA}"/>
          </ac:spMkLst>
        </pc:spChg>
        <pc:graphicFrameChg chg="add del mod modGraphic">
          <ac:chgData name="Saira Park" userId="82513e1ea831d763" providerId="LiveId" clId="{F2C5DC16-54F4-41F9-A787-2F4C1AE8A530}" dt="2022-07-28T16:43:19.589" v="1147" actId="1032"/>
          <ac:graphicFrameMkLst>
            <pc:docMk/>
            <pc:sldMk cId="1955933344" sldId="271"/>
            <ac:graphicFrameMk id="4" creationId="{3B306378-D622-CA9D-1540-CD065098C221}"/>
          </ac:graphicFrameMkLst>
        </pc:graphicFrameChg>
      </pc:sldChg>
      <pc:sldChg chg="add del ord">
        <pc:chgData name="Saira Park" userId="82513e1ea831d763" providerId="LiveId" clId="{F2C5DC16-54F4-41F9-A787-2F4C1AE8A530}" dt="2022-07-28T16:44:46.350" v="1155" actId="2890"/>
        <pc:sldMkLst>
          <pc:docMk/>
          <pc:sldMk cId="2692874036" sldId="271"/>
        </pc:sldMkLst>
      </pc:sldChg>
      <pc:sldChg chg="addSp delSp modSp add mod ord modNotesTx">
        <pc:chgData name="Saira Park" userId="82513e1ea831d763" providerId="LiveId" clId="{F2C5DC16-54F4-41F9-A787-2F4C1AE8A530}" dt="2022-07-28T17:10:04.141" v="1739" actId="1076"/>
        <pc:sldMkLst>
          <pc:docMk/>
          <pc:sldMk cId="2582697998" sldId="272"/>
        </pc:sldMkLst>
        <pc:spChg chg="mod">
          <ac:chgData name="Saira Park" userId="82513e1ea831d763" providerId="LiveId" clId="{F2C5DC16-54F4-41F9-A787-2F4C1AE8A530}" dt="2022-07-28T17:10:04.141" v="1739" actId="1076"/>
          <ac:spMkLst>
            <pc:docMk/>
            <pc:sldMk cId="2582697998" sldId="272"/>
            <ac:spMk id="2" creationId="{D5AB8177-99B0-458B-BA8F-4C85E5429FD1}"/>
          </ac:spMkLst>
        </pc:spChg>
        <pc:spChg chg="add del mod">
          <ac:chgData name="Saira Park" userId="82513e1ea831d763" providerId="LiveId" clId="{F2C5DC16-54F4-41F9-A787-2F4C1AE8A530}" dt="2022-07-28T16:45:10.587" v="1161" actId="478"/>
          <ac:spMkLst>
            <pc:docMk/>
            <pc:sldMk cId="2582697998" sldId="272"/>
            <ac:spMk id="8" creationId="{45F27979-99C6-D4D7-A126-C75814A4404C}"/>
          </ac:spMkLst>
        </pc:spChg>
        <pc:spChg chg="del">
          <ac:chgData name="Saira Park" userId="82513e1ea831d763" providerId="LiveId" clId="{F2C5DC16-54F4-41F9-A787-2F4C1AE8A530}" dt="2022-07-28T16:45:11.711" v="1162" actId="478"/>
          <ac:spMkLst>
            <pc:docMk/>
            <pc:sldMk cId="2582697998" sldId="272"/>
            <ac:spMk id="9" creationId="{20AA2F9D-59CE-4A1B-A9F8-B6E3D30BC673}"/>
          </ac:spMkLst>
        </pc:spChg>
        <pc:spChg chg="add del mod">
          <ac:chgData name="Saira Park" userId="82513e1ea831d763" providerId="LiveId" clId="{F2C5DC16-54F4-41F9-A787-2F4C1AE8A530}" dt="2022-07-28T16:48:16.498" v="1184" actId="478"/>
          <ac:spMkLst>
            <pc:docMk/>
            <pc:sldMk cId="2582697998" sldId="272"/>
            <ac:spMk id="12" creationId="{6ABEFD1E-01B4-14ED-60F5-BE3323EA1F71}"/>
          </ac:spMkLst>
        </pc:spChg>
        <pc:spChg chg="add del mod">
          <ac:chgData name="Saira Park" userId="82513e1ea831d763" providerId="LiveId" clId="{F2C5DC16-54F4-41F9-A787-2F4C1AE8A530}" dt="2022-07-28T17:06:27.396" v="1652" actId="478"/>
          <ac:spMkLst>
            <pc:docMk/>
            <pc:sldMk cId="2582697998" sldId="272"/>
            <ac:spMk id="14" creationId="{5F02E223-8147-7186-2F87-BEFC97EB2CEC}"/>
          </ac:spMkLst>
        </pc:spChg>
        <pc:spChg chg="add del">
          <ac:chgData name="Saira Park" userId="82513e1ea831d763" providerId="LiveId" clId="{F2C5DC16-54F4-41F9-A787-2F4C1AE8A530}" dt="2022-07-28T17:06:34.569" v="1654" actId="478"/>
          <ac:spMkLst>
            <pc:docMk/>
            <pc:sldMk cId="2582697998" sldId="272"/>
            <ac:spMk id="15" creationId="{1ADC0804-874D-124E-4E10-C3DBD5FF312E}"/>
          </ac:spMkLst>
        </pc:spChg>
        <pc:spChg chg="add mod">
          <ac:chgData name="Saira Park" userId="82513e1ea831d763" providerId="LiveId" clId="{F2C5DC16-54F4-41F9-A787-2F4C1AE8A530}" dt="2022-07-28T17:09:20.252" v="1725" actId="20577"/>
          <ac:spMkLst>
            <pc:docMk/>
            <pc:sldMk cId="2582697998" sldId="272"/>
            <ac:spMk id="16" creationId="{D0209991-A186-B05F-C45F-0422F07A5248}"/>
          </ac:spMkLst>
        </pc:spChg>
        <pc:graphicFrameChg chg="del">
          <ac:chgData name="Saira Park" userId="82513e1ea831d763" providerId="LiveId" clId="{F2C5DC16-54F4-41F9-A787-2F4C1AE8A530}" dt="2022-07-28T16:45:08.992" v="1160" actId="478"/>
          <ac:graphicFrameMkLst>
            <pc:docMk/>
            <pc:sldMk cId="2582697998" sldId="272"/>
            <ac:graphicFrameMk id="4" creationId="{B0532965-9827-439B-238E-8AA22DC6FD77}"/>
          </ac:graphicFrameMkLst>
        </pc:graphicFrameChg>
        <pc:graphicFrameChg chg="del">
          <ac:chgData name="Saira Park" userId="82513e1ea831d763" providerId="LiveId" clId="{F2C5DC16-54F4-41F9-A787-2F4C1AE8A530}" dt="2022-07-28T16:45:12.997" v="1163" actId="478"/>
          <ac:graphicFrameMkLst>
            <pc:docMk/>
            <pc:sldMk cId="2582697998" sldId="272"/>
            <ac:graphicFrameMk id="10" creationId="{F7487D9B-BECD-7711-1AAA-D75D08A6C975}"/>
          </ac:graphicFrameMkLst>
        </pc:graphicFrameChg>
        <pc:graphicFrameChg chg="add mod">
          <ac:chgData name="Saira Park" userId="82513e1ea831d763" providerId="LiveId" clId="{F2C5DC16-54F4-41F9-A787-2F4C1AE8A530}" dt="2022-07-28T17:05:30.247" v="1623" actId="14100"/>
          <ac:graphicFrameMkLst>
            <pc:docMk/>
            <pc:sldMk cId="2582697998" sldId="272"/>
            <ac:graphicFrameMk id="11" creationId="{3BBF3CE8-CE5E-F668-3353-4EF51204C273}"/>
          </ac:graphicFrameMkLst>
        </pc:graphicFrameChg>
        <pc:graphicFrameChg chg="add del mod modGraphic">
          <ac:chgData name="Saira Park" userId="82513e1ea831d763" providerId="LiveId" clId="{F2C5DC16-54F4-41F9-A787-2F4C1AE8A530}" dt="2022-07-28T16:51:01.288" v="1232" actId="1032"/>
          <ac:graphicFrameMkLst>
            <pc:docMk/>
            <pc:sldMk cId="2582697998" sldId="272"/>
            <ac:graphicFrameMk id="13" creationId="{B8F28C4D-2D70-0800-8D2D-DD2CAAAB35E0}"/>
          </ac:graphicFrameMkLst>
        </pc:graphicFrameChg>
        <pc:cxnChg chg="add del mod">
          <ac:chgData name="Saira Park" userId="82513e1ea831d763" providerId="LiveId" clId="{F2C5DC16-54F4-41F9-A787-2F4C1AE8A530}" dt="2022-07-28T17:08:49.163" v="1716" actId="478"/>
          <ac:cxnSpMkLst>
            <pc:docMk/>
            <pc:sldMk cId="2582697998" sldId="272"/>
            <ac:cxnSpMk id="18" creationId="{E5DD031E-FE28-396C-FC11-D28D34CF34E4}"/>
          </ac:cxnSpMkLst>
        </pc:cxnChg>
        <pc:cxnChg chg="add del mod">
          <ac:chgData name="Saira Park" userId="82513e1ea831d763" providerId="LiveId" clId="{F2C5DC16-54F4-41F9-A787-2F4C1AE8A530}" dt="2022-07-28T17:09:08.649" v="1718" actId="478"/>
          <ac:cxnSpMkLst>
            <pc:docMk/>
            <pc:sldMk cId="2582697998" sldId="272"/>
            <ac:cxnSpMk id="20" creationId="{FF6CA2D0-7F95-6BCD-7FB8-435CA2F0B68C}"/>
          </ac:cxnSpMkLst>
        </pc:cxnChg>
        <pc:cxnChg chg="add mod">
          <ac:chgData name="Saira Park" userId="82513e1ea831d763" providerId="LiveId" clId="{F2C5DC16-54F4-41F9-A787-2F4C1AE8A530}" dt="2022-07-28T17:09:42.847" v="1738" actId="692"/>
          <ac:cxnSpMkLst>
            <pc:docMk/>
            <pc:sldMk cId="2582697998" sldId="272"/>
            <ac:cxnSpMk id="22" creationId="{1E3B2844-CA08-F35E-DB4D-3B8D4A22DC39}"/>
          </ac:cxnSpMkLst>
        </pc:cxnChg>
      </pc:sldChg>
      <pc:sldChg chg="addSp delSp modSp add del mod modNotesTx">
        <pc:chgData name="Saira Park" userId="82513e1ea831d763" providerId="LiveId" clId="{F2C5DC16-54F4-41F9-A787-2F4C1AE8A530}" dt="2022-07-28T17:10:17.822" v="1740" actId="2696"/>
        <pc:sldMkLst>
          <pc:docMk/>
          <pc:sldMk cId="2734479638" sldId="273"/>
        </pc:sldMkLst>
        <pc:spChg chg="mod">
          <ac:chgData name="Saira Park" userId="82513e1ea831d763" providerId="LiveId" clId="{F2C5DC16-54F4-41F9-A787-2F4C1AE8A530}" dt="2022-07-28T16:55:05.834" v="1334" actId="27636"/>
          <ac:spMkLst>
            <pc:docMk/>
            <pc:sldMk cId="2734479638" sldId="273"/>
            <ac:spMk id="2" creationId="{D5AB8177-99B0-458B-BA8F-4C85E5429FD1}"/>
          </ac:spMkLst>
        </pc:spChg>
        <pc:spChg chg="add mod">
          <ac:chgData name="Saira Park" userId="82513e1ea831d763" providerId="LiveId" clId="{F2C5DC16-54F4-41F9-A787-2F4C1AE8A530}" dt="2022-07-28T16:55:12.394" v="1336"/>
          <ac:spMkLst>
            <pc:docMk/>
            <pc:sldMk cId="2734479638" sldId="273"/>
            <ac:spMk id="9" creationId="{A2200C02-FF30-FBE9-34D7-46FEC0A30723}"/>
          </ac:spMkLst>
        </pc:spChg>
        <pc:spChg chg="add mod">
          <ac:chgData name="Saira Park" userId="82513e1ea831d763" providerId="LiveId" clId="{F2C5DC16-54F4-41F9-A787-2F4C1AE8A530}" dt="2022-07-28T16:55:12.394" v="1336"/>
          <ac:spMkLst>
            <pc:docMk/>
            <pc:sldMk cId="2734479638" sldId="273"/>
            <ac:spMk id="10" creationId="{A5C9A2CB-8930-FD7A-958B-D258E5755CE4}"/>
          </ac:spMkLst>
        </pc:spChg>
        <pc:spChg chg="add del mod">
          <ac:chgData name="Saira Park" userId="82513e1ea831d763" providerId="LiveId" clId="{F2C5DC16-54F4-41F9-A787-2F4C1AE8A530}" dt="2022-07-28T16:55:49.091" v="1342" actId="478"/>
          <ac:spMkLst>
            <pc:docMk/>
            <pc:sldMk cId="2734479638" sldId="273"/>
            <ac:spMk id="12" creationId="{8B46E8E8-F4DA-39F7-3DE1-C0DA2E1D49F5}"/>
          </ac:spMkLst>
        </pc:spChg>
        <pc:grpChg chg="add mod">
          <ac:chgData name="Saira Park" userId="82513e1ea831d763" providerId="LiveId" clId="{F2C5DC16-54F4-41F9-A787-2F4C1AE8A530}" dt="2022-07-28T16:55:12.394" v="1336"/>
          <ac:grpSpMkLst>
            <pc:docMk/>
            <pc:sldMk cId="2734479638" sldId="273"/>
            <ac:grpSpMk id="8" creationId="{B64914B4-5304-B5F9-0FDE-2E63C8EA3233}"/>
          </ac:grpSpMkLst>
        </pc:grpChg>
        <pc:graphicFrameChg chg="add mod modGraphic">
          <ac:chgData name="Saira Park" userId="82513e1ea831d763" providerId="LiveId" clId="{F2C5DC16-54F4-41F9-A787-2F4C1AE8A530}" dt="2022-07-28T16:58:46.623" v="1379" actId="20577"/>
          <ac:graphicFrameMkLst>
            <pc:docMk/>
            <pc:sldMk cId="2734479638" sldId="273"/>
            <ac:graphicFrameMk id="4" creationId="{2A524D9C-BC64-DE1C-076C-8566290DD602}"/>
          </ac:graphicFrameMkLst>
        </pc:graphicFrameChg>
        <pc:graphicFrameChg chg="del mod">
          <ac:chgData name="Saira Park" userId="82513e1ea831d763" providerId="LiveId" clId="{F2C5DC16-54F4-41F9-A787-2F4C1AE8A530}" dt="2022-07-28T16:55:01.661" v="1330" actId="478"/>
          <ac:graphicFrameMkLst>
            <pc:docMk/>
            <pc:sldMk cId="2734479638" sldId="273"/>
            <ac:graphicFrameMk id="11" creationId="{3BBF3CE8-CE5E-F668-3353-4EF51204C273}"/>
          </ac:graphicFrameMkLst>
        </pc:graphicFrameChg>
      </pc:sldChg>
    </pc:docChg>
  </pc:docChgLst>
</pc:chgInfo>
</file>

<file path=ppt/diagrams/_rels/data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image" Target="../media/image4.jpg"/></Relationships>
</file>

<file path=ppt/diagrams/_rels/data11.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image" Target="../media/image17.sv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11" Type="http://schemas.openxmlformats.org/officeDocument/2006/relationships/image" Target="../media/image16.png"/><Relationship Id="rId5" Type="http://schemas.openxmlformats.org/officeDocument/2006/relationships/image" Target="../media/image10.png"/><Relationship Id="rId10" Type="http://schemas.openxmlformats.org/officeDocument/2006/relationships/image" Target="../media/image15.svg"/><Relationship Id="rId4" Type="http://schemas.openxmlformats.org/officeDocument/2006/relationships/image" Target="../media/image9.svg"/><Relationship Id="rId9" Type="http://schemas.openxmlformats.org/officeDocument/2006/relationships/image" Target="../media/image14.png"/></Relationships>
</file>

<file path=ppt/diagrams/_rels/drawing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image" Target="../media/image4.jpg"/></Relationships>
</file>

<file path=ppt/diagrams/_rels/drawing11.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image" Target="../media/image17.sv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11" Type="http://schemas.openxmlformats.org/officeDocument/2006/relationships/image" Target="../media/image16.png"/><Relationship Id="rId5" Type="http://schemas.openxmlformats.org/officeDocument/2006/relationships/image" Target="../media/image10.png"/><Relationship Id="rId10" Type="http://schemas.openxmlformats.org/officeDocument/2006/relationships/image" Target="../media/image15.svg"/><Relationship Id="rId4" Type="http://schemas.openxmlformats.org/officeDocument/2006/relationships/image" Target="../media/image9.svg"/><Relationship Id="rId9" Type="http://schemas.openxmlformats.org/officeDocument/2006/relationships/image" Target="../media/image14.pn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35372F5-2A96-49A3-821C-4F9660FB274B}" type="doc">
      <dgm:prSet loTypeId="urn:microsoft.com/office/officeart/2008/layout/PictureStrips" loCatId="picture" qsTypeId="urn:microsoft.com/office/officeart/2005/8/quickstyle/simple1" qsCatId="simple" csTypeId="urn:microsoft.com/office/officeart/2005/8/colors/colorful1" csCatId="colorful" phldr="1"/>
      <dgm:spPr/>
      <dgm:t>
        <a:bodyPr/>
        <a:lstStyle/>
        <a:p>
          <a:endParaRPr lang="en-GB"/>
        </a:p>
      </dgm:t>
    </dgm:pt>
    <dgm:pt modelId="{F03654D3-1B7B-45D9-AD54-6001001D5379}">
      <dgm:prSet phldrT="[Text]"/>
      <dgm:spPr/>
      <dgm:t>
        <a:bodyPr/>
        <a:lstStyle/>
        <a:p>
          <a:r>
            <a:rPr lang="en-US" dirty="0"/>
            <a:t>Arthur died in </a:t>
          </a:r>
          <a:r>
            <a:rPr lang="en-US" dirty="0" err="1"/>
            <a:t>Solihull</a:t>
          </a:r>
          <a:r>
            <a:rPr lang="en-US" dirty="0"/>
            <a:t> aged six on 17th June 2020. His father’s partner, Emma Tustin, was convicted on 1st December 2021 of his murder. Arthur’s father, Thomas Hughes, was convicted of manslaughter. They are now both serving prison terms</a:t>
          </a:r>
          <a:endParaRPr lang="en-GB" dirty="0"/>
        </a:p>
      </dgm:t>
    </dgm:pt>
    <dgm:pt modelId="{7AF90C20-E9D1-45EB-8492-DF2D25B4FA98}" type="parTrans" cxnId="{C724F9C3-5EE1-4D46-934C-3956C2BA359B}">
      <dgm:prSet/>
      <dgm:spPr/>
      <dgm:t>
        <a:bodyPr/>
        <a:lstStyle/>
        <a:p>
          <a:endParaRPr lang="en-GB"/>
        </a:p>
      </dgm:t>
    </dgm:pt>
    <dgm:pt modelId="{263CAF83-5FFF-4F49-B884-A936943FE909}" type="sibTrans" cxnId="{C724F9C3-5EE1-4D46-934C-3956C2BA359B}">
      <dgm:prSet/>
      <dgm:spPr/>
      <dgm:t>
        <a:bodyPr/>
        <a:lstStyle/>
        <a:p>
          <a:endParaRPr lang="en-GB"/>
        </a:p>
      </dgm:t>
    </dgm:pt>
    <dgm:pt modelId="{ED95FB53-60BF-4CE1-B06B-BA7ACE7EF34A}">
      <dgm:prSet/>
      <dgm:spPr/>
      <dgm:t>
        <a:bodyPr/>
        <a:lstStyle/>
        <a:p>
          <a:r>
            <a:rPr lang="en-US"/>
            <a:t>Star died in Bradford aged 16 months on 22nd September 2020. Her mother’s partner, Savannah Brockhill, was subsequently convicted of murder on 15th December 2021 and her mother, Frankie Smith, was convicted of causing or allowing her death. They too are now in prison.</a:t>
          </a:r>
          <a:endParaRPr lang="en-GB" dirty="0"/>
        </a:p>
      </dgm:t>
    </dgm:pt>
    <dgm:pt modelId="{01769391-6C99-4978-B0B0-CAEE5E7BD81E}" type="parTrans" cxnId="{38562990-1CE4-46C9-8D98-E2168CB606B8}">
      <dgm:prSet/>
      <dgm:spPr/>
      <dgm:t>
        <a:bodyPr/>
        <a:lstStyle/>
        <a:p>
          <a:endParaRPr lang="en-GB"/>
        </a:p>
      </dgm:t>
    </dgm:pt>
    <dgm:pt modelId="{8C0CE3B4-81C3-4A8C-BF43-061BA2E30B64}" type="sibTrans" cxnId="{38562990-1CE4-46C9-8D98-E2168CB606B8}">
      <dgm:prSet/>
      <dgm:spPr/>
      <dgm:t>
        <a:bodyPr/>
        <a:lstStyle/>
        <a:p>
          <a:endParaRPr lang="en-GB"/>
        </a:p>
      </dgm:t>
    </dgm:pt>
    <dgm:pt modelId="{02791ABA-6314-4D02-8382-F1573DA04327}" type="pres">
      <dgm:prSet presAssocID="{D35372F5-2A96-49A3-821C-4F9660FB274B}" presName="Name0" presStyleCnt="0">
        <dgm:presLayoutVars>
          <dgm:dir/>
          <dgm:resizeHandles val="exact"/>
        </dgm:presLayoutVars>
      </dgm:prSet>
      <dgm:spPr/>
    </dgm:pt>
    <dgm:pt modelId="{B51A815B-3C86-4964-8AA2-D0F6D3D1E43E}" type="pres">
      <dgm:prSet presAssocID="{F03654D3-1B7B-45D9-AD54-6001001D5379}" presName="composite" presStyleCnt="0"/>
      <dgm:spPr/>
    </dgm:pt>
    <dgm:pt modelId="{B2E4204D-ECC3-4A45-9ECD-D3216CCAFA5F}" type="pres">
      <dgm:prSet presAssocID="{F03654D3-1B7B-45D9-AD54-6001001D5379}" presName="rect1" presStyleLbl="trAlignAcc1" presStyleIdx="0" presStyleCnt="2">
        <dgm:presLayoutVars>
          <dgm:bulletEnabled val="1"/>
        </dgm:presLayoutVars>
      </dgm:prSet>
      <dgm:spPr/>
    </dgm:pt>
    <dgm:pt modelId="{D7B8E2A7-6C99-42B0-958A-3EEB3664AF9D}" type="pres">
      <dgm:prSet presAssocID="{F03654D3-1B7B-45D9-AD54-6001001D5379}" presName="rect2" presStyleLbl="fgImgPlace1" presStyleIdx="0" presStyleCnt="2"/>
      <dgm:spPr>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pt>
    <dgm:pt modelId="{31DF7C08-EE6E-4248-BDDE-52B992C69D1A}" type="pres">
      <dgm:prSet presAssocID="{263CAF83-5FFF-4F49-B884-A936943FE909}" presName="sibTrans" presStyleCnt="0"/>
      <dgm:spPr/>
    </dgm:pt>
    <dgm:pt modelId="{6D3BC9FF-AF0E-419E-ADE4-20FE349871D4}" type="pres">
      <dgm:prSet presAssocID="{ED95FB53-60BF-4CE1-B06B-BA7ACE7EF34A}" presName="composite" presStyleCnt="0"/>
      <dgm:spPr/>
    </dgm:pt>
    <dgm:pt modelId="{E0D3CF3C-AEBD-4708-9F84-13A10C9BCFE3}" type="pres">
      <dgm:prSet presAssocID="{ED95FB53-60BF-4CE1-B06B-BA7ACE7EF34A}" presName="rect1" presStyleLbl="trAlignAcc1" presStyleIdx="1" presStyleCnt="2">
        <dgm:presLayoutVars>
          <dgm:bulletEnabled val="1"/>
        </dgm:presLayoutVars>
      </dgm:prSet>
      <dgm:spPr/>
    </dgm:pt>
    <dgm:pt modelId="{25D60EBC-AD07-4FEA-B0A9-F5F19A794602}" type="pres">
      <dgm:prSet presAssocID="{ED95FB53-60BF-4CE1-B06B-BA7ACE7EF34A}" presName="rect2" presStyleLbl="fgImgPlace1" presStyleIdx="1" presStyleCnt="2"/>
      <dgm:spPr>
        <a:blipFill>
          <a:blip xmlns:r="http://schemas.openxmlformats.org/officeDocument/2006/relationships" r:embed="rId2">
            <a:extLst>
              <a:ext uri="{28A0092B-C50C-407E-A947-70E740481C1C}">
                <a14:useLocalDpi xmlns:a14="http://schemas.microsoft.com/office/drawing/2010/main" val="0"/>
              </a:ext>
            </a:extLst>
          </a:blip>
          <a:srcRect/>
          <a:stretch>
            <a:fillRect l="-5000" r="-5000"/>
          </a:stretch>
        </a:blipFill>
      </dgm:spPr>
    </dgm:pt>
  </dgm:ptLst>
  <dgm:cxnLst>
    <dgm:cxn modelId="{B5F06E2A-3220-4FF1-8371-0DEDE7D442EF}" type="presOf" srcId="{ED95FB53-60BF-4CE1-B06B-BA7ACE7EF34A}" destId="{E0D3CF3C-AEBD-4708-9F84-13A10C9BCFE3}" srcOrd="0" destOrd="0" presId="urn:microsoft.com/office/officeart/2008/layout/PictureStrips"/>
    <dgm:cxn modelId="{38562990-1CE4-46C9-8D98-E2168CB606B8}" srcId="{D35372F5-2A96-49A3-821C-4F9660FB274B}" destId="{ED95FB53-60BF-4CE1-B06B-BA7ACE7EF34A}" srcOrd="1" destOrd="0" parTransId="{01769391-6C99-4978-B0B0-CAEE5E7BD81E}" sibTransId="{8C0CE3B4-81C3-4A8C-BF43-061BA2E30B64}"/>
    <dgm:cxn modelId="{859294B9-6890-4EE7-9658-0FC9F1ACDA5F}" type="presOf" srcId="{D35372F5-2A96-49A3-821C-4F9660FB274B}" destId="{02791ABA-6314-4D02-8382-F1573DA04327}" srcOrd="0" destOrd="0" presId="urn:microsoft.com/office/officeart/2008/layout/PictureStrips"/>
    <dgm:cxn modelId="{DA6CAEBF-40CE-401B-B195-9DE1BB198FCC}" type="presOf" srcId="{F03654D3-1B7B-45D9-AD54-6001001D5379}" destId="{B2E4204D-ECC3-4A45-9ECD-D3216CCAFA5F}" srcOrd="0" destOrd="0" presId="urn:microsoft.com/office/officeart/2008/layout/PictureStrips"/>
    <dgm:cxn modelId="{C724F9C3-5EE1-4D46-934C-3956C2BA359B}" srcId="{D35372F5-2A96-49A3-821C-4F9660FB274B}" destId="{F03654D3-1B7B-45D9-AD54-6001001D5379}" srcOrd="0" destOrd="0" parTransId="{7AF90C20-E9D1-45EB-8492-DF2D25B4FA98}" sibTransId="{263CAF83-5FFF-4F49-B884-A936943FE909}"/>
    <dgm:cxn modelId="{50CA1246-5110-4B18-B510-F197B509471A}" type="presParOf" srcId="{02791ABA-6314-4D02-8382-F1573DA04327}" destId="{B51A815B-3C86-4964-8AA2-D0F6D3D1E43E}" srcOrd="0" destOrd="0" presId="urn:microsoft.com/office/officeart/2008/layout/PictureStrips"/>
    <dgm:cxn modelId="{A07DBA6E-E549-47A5-A627-9C5712DBAD9B}" type="presParOf" srcId="{B51A815B-3C86-4964-8AA2-D0F6D3D1E43E}" destId="{B2E4204D-ECC3-4A45-9ECD-D3216CCAFA5F}" srcOrd="0" destOrd="0" presId="urn:microsoft.com/office/officeart/2008/layout/PictureStrips"/>
    <dgm:cxn modelId="{C0905544-D5A9-480B-AE60-250CBBCB544B}" type="presParOf" srcId="{B51A815B-3C86-4964-8AA2-D0F6D3D1E43E}" destId="{D7B8E2A7-6C99-42B0-958A-3EEB3664AF9D}" srcOrd="1" destOrd="0" presId="urn:microsoft.com/office/officeart/2008/layout/PictureStrips"/>
    <dgm:cxn modelId="{702A7A3B-793E-4A59-AD5B-2A3DE83DCF3E}" type="presParOf" srcId="{02791ABA-6314-4D02-8382-F1573DA04327}" destId="{31DF7C08-EE6E-4248-BDDE-52B992C69D1A}" srcOrd="1" destOrd="0" presId="urn:microsoft.com/office/officeart/2008/layout/PictureStrips"/>
    <dgm:cxn modelId="{A22EC73E-9FF0-4945-A92A-BECF9B887A6A}" type="presParOf" srcId="{02791ABA-6314-4D02-8382-F1573DA04327}" destId="{6D3BC9FF-AF0E-419E-ADE4-20FE349871D4}" srcOrd="2" destOrd="0" presId="urn:microsoft.com/office/officeart/2008/layout/PictureStrips"/>
    <dgm:cxn modelId="{3979A4A9-D77A-46C6-B4E3-34109D996B89}" type="presParOf" srcId="{6D3BC9FF-AF0E-419E-ADE4-20FE349871D4}" destId="{E0D3CF3C-AEBD-4708-9F84-13A10C9BCFE3}" srcOrd="0" destOrd="0" presId="urn:microsoft.com/office/officeart/2008/layout/PictureStrips"/>
    <dgm:cxn modelId="{8469CCA4-0EFC-49E6-B5D0-EE129ACC183F}" type="presParOf" srcId="{6D3BC9FF-AF0E-419E-ADE4-20FE349871D4}" destId="{25D60EBC-AD07-4FEA-B0A9-F5F19A794602}" srcOrd="1" destOrd="0" presId="urn:microsoft.com/office/officeart/2008/layout/PictureStrip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B7BA71EA-6CFE-4886-ABE9-A649AFC1150C}"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en-GB"/>
        </a:p>
      </dgm:t>
    </dgm:pt>
    <dgm:pt modelId="{229151C2-38D1-44BD-BC60-CC493C282AF2}">
      <dgm:prSet phldrT="[Text]"/>
      <dgm:spPr/>
      <dgm:t>
        <a:bodyPr/>
        <a:lstStyle/>
        <a:p>
          <a:pPr>
            <a:buFont typeface="Symbol" panose="05050102010706020507" pitchFamily="18" charset="2"/>
            <a:buChar char=""/>
          </a:pPr>
          <a:r>
            <a:rPr lang="en-GB" b="0" i="0" dirty="0"/>
            <a:t>CHILD PROTECTION ENQUIRIES</a:t>
          </a:r>
          <a:endParaRPr lang="en-GB" dirty="0"/>
        </a:p>
      </dgm:t>
    </dgm:pt>
    <dgm:pt modelId="{3B37B74B-3092-4BD3-8B04-631CFFBE03E3}" type="parTrans" cxnId="{1E735225-A513-4F83-95B5-C322F44C09C1}">
      <dgm:prSet/>
      <dgm:spPr/>
      <dgm:t>
        <a:bodyPr/>
        <a:lstStyle/>
        <a:p>
          <a:endParaRPr lang="en-GB"/>
        </a:p>
      </dgm:t>
    </dgm:pt>
    <dgm:pt modelId="{8BE97A08-CE02-472C-B205-AA11D56E540B}" type="sibTrans" cxnId="{1E735225-A513-4F83-95B5-C322F44C09C1}">
      <dgm:prSet/>
      <dgm:spPr/>
      <dgm:t>
        <a:bodyPr/>
        <a:lstStyle/>
        <a:p>
          <a:endParaRPr lang="en-GB"/>
        </a:p>
      </dgm:t>
    </dgm:pt>
    <dgm:pt modelId="{8B956D24-98DA-4285-8AE0-859A1E26D1A0}">
      <dgm:prSet/>
      <dgm:spPr/>
      <dgm:t>
        <a:bodyPr/>
        <a:lstStyle/>
        <a:p>
          <a:pPr>
            <a:buFont typeface="Symbol" panose="05050102010706020507" pitchFamily="18" charset="2"/>
            <a:buChar char=""/>
          </a:pPr>
          <a:r>
            <a:rPr lang="en-GB"/>
            <a:t>RESOURCES</a:t>
          </a:r>
        </a:p>
      </dgm:t>
    </dgm:pt>
    <dgm:pt modelId="{C52EF5C3-0CA4-439D-B1B9-7853BC44190D}" type="parTrans" cxnId="{98463F6B-04C0-4459-A39C-B11AB5888088}">
      <dgm:prSet/>
      <dgm:spPr/>
      <dgm:t>
        <a:bodyPr/>
        <a:lstStyle/>
        <a:p>
          <a:endParaRPr lang="en-GB"/>
        </a:p>
      </dgm:t>
    </dgm:pt>
    <dgm:pt modelId="{0111BDDF-20B2-4CE4-9293-7E0D630B1FF9}" type="sibTrans" cxnId="{98463F6B-04C0-4459-A39C-B11AB5888088}">
      <dgm:prSet/>
      <dgm:spPr/>
      <dgm:t>
        <a:bodyPr/>
        <a:lstStyle/>
        <a:p>
          <a:endParaRPr lang="en-GB"/>
        </a:p>
      </dgm:t>
    </dgm:pt>
    <dgm:pt modelId="{E722A5F3-20AA-48C8-83C3-AEE98BFA0AD4}">
      <dgm:prSet/>
      <dgm:spPr/>
      <dgm:t>
        <a:bodyPr/>
        <a:lstStyle/>
        <a:p>
          <a:pPr>
            <a:buFont typeface="Symbol" panose="05050102010706020507" pitchFamily="18" charset="2"/>
            <a:buChar char=""/>
          </a:pPr>
          <a:r>
            <a:rPr lang="en-GB"/>
            <a:t>INFO SHARING</a:t>
          </a:r>
        </a:p>
      </dgm:t>
    </dgm:pt>
    <dgm:pt modelId="{46C14DE8-5D51-4444-8470-C1D46A54A429}" type="parTrans" cxnId="{3E510E6C-F08E-4FA1-8E5A-3740127BFD8F}">
      <dgm:prSet/>
      <dgm:spPr/>
      <dgm:t>
        <a:bodyPr/>
        <a:lstStyle/>
        <a:p>
          <a:endParaRPr lang="en-GB"/>
        </a:p>
      </dgm:t>
    </dgm:pt>
    <dgm:pt modelId="{5A9D2C87-1242-41D4-9B1E-EFDD79C8F71F}" type="sibTrans" cxnId="{3E510E6C-F08E-4FA1-8E5A-3740127BFD8F}">
      <dgm:prSet/>
      <dgm:spPr/>
      <dgm:t>
        <a:bodyPr/>
        <a:lstStyle/>
        <a:p>
          <a:endParaRPr lang="en-GB"/>
        </a:p>
      </dgm:t>
    </dgm:pt>
    <dgm:pt modelId="{13DEC69B-DACA-4AF0-821D-598401A617EB}">
      <dgm:prSet/>
      <dgm:spPr/>
      <dgm:t>
        <a:bodyPr/>
        <a:lstStyle/>
        <a:p>
          <a:pPr>
            <a:buFont typeface="Symbol" panose="05050102010706020507" pitchFamily="18" charset="2"/>
            <a:buChar char=""/>
          </a:pPr>
          <a:r>
            <a:rPr lang="en-GB"/>
            <a:t>ASSESSMENTS</a:t>
          </a:r>
        </a:p>
      </dgm:t>
    </dgm:pt>
    <dgm:pt modelId="{DCFC6766-6BAA-4C96-8A4F-0574BE98BA3F}" type="parTrans" cxnId="{F715583D-F69D-4151-8A60-D5F124A61F9C}">
      <dgm:prSet/>
      <dgm:spPr/>
      <dgm:t>
        <a:bodyPr/>
        <a:lstStyle/>
        <a:p>
          <a:endParaRPr lang="en-GB"/>
        </a:p>
      </dgm:t>
    </dgm:pt>
    <dgm:pt modelId="{D988E193-1D5D-4D7C-80AD-95B4197DB988}" type="sibTrans" cxnId="{F715583D-F69D-4151-8A60-D5F124A61F9C}">
      <dgm:prSet/>
      <dgm:spPr/>
      <dgm:t>
        <a:bodyPr/>
        <a:lstStyle/>
        <a:p>
          <a:endParaRPr lang="en-GB"/>
        </a:p>
      </dgm:t>
    </dgm:pt>
    <dgm:pt modelId="{B1D718C5-DEE1-4472-A11C-34327413B297}">
      <dgm:prSet/>
      <dgm:spPr/>
      <dgm:t>
        <a:bodyPr/>
        <a:lstStyle/>
        <a:p>
          <a:pPr>
            <a:buFont typeface="Symbol" panose="05050102010706020507" pitchFamily="18" charset="2"/>
            <a:buChar char=""/>
          </a:pPr>
          <a:r>
            <a:rPr lang="en-GB"/>
            <a:t>Sufficient resources are in place from across all agencies to allow for the necessary multi-agency engagement in child protection processes e.g., strategy discussions, section 47 enquiries, Initial Child Protection Conferences. </a:t>
          </a:r>
        </a:p>
      </dgm:t>
    </dgm:pt>
    <dgm:pt modelId="{5996A171-4BDF-4087-BFF1-245EB2127E2D}" type="parTrans" cxnId="{B2B5E73E-C490-4F64-88E1-A3AB5D160805}">
      <dgm:prSet/>
      <dgm:spPr/>
      <dgm:t>
        <a:bodyPr/>
        <a:lstStyle/>
        <a:p>
          <a:endParaRPr lang="en-GB"/>
        </a:p>
      </dgm:t>
    </dgm:pt>
    <dgm:pt modelId="{ACBF6CB5-509D-4731-8642-4010C9D827B0}" type="sibTrans" cxnId="{B2B5E73E-C490-4F64-88E1-A3AB5D160805}">
      <dgm:prSet/>
      <dgm:spPr/>
      <dgm:t>
        <a:bodyPr/>
        <a:lstStyle/>
        <a:p>
          <a:endParaRPr lang="en-GB"/>
        </a:p>
      </dgm:t>
    </dgm:pt>
    <dgm:pt modelId="{7D54EA81-87C5-4D11-A10B-1208D261911F}">
      <dgm:prSet phldrT="[Text]"/>
      <dgm:spPr/>
      <dgm:t>
        <a:bodyPr/>
        <a:lstStyle/>
        <a:p>
          <a:pPr>
            <a:buFont typeface="Symbol" panose="05050102010706020507" pitchFamily="18" charset="2"/>
            <a:buChar char=""/>
          </a:pPr>
          <a:r>
            <a:rPr lang="en-GB"/>
            <a:t>Robust multi-agency strategy discussions are always being held whenever it is suspected a child may be at risk of suffering significant harm. </a:t>
          </a:r>
        </a:p>
      </dgm:t>
    </dgm:pt>
    <dgm:pt modelId="{DA7000B1-CB63-4062-85F0-CCA4DB647D87}" type="parTrans" cxnId="{426DBF9F-C515-441A-95C2-8ACD85CBF7A2}">
      <dgm:prSet/>
      <dgm:spPr/>
      <dgm:t>
        <a:bodyPr/>
        <a:lstStyle/>
        <a:p>
          <a:endParaRPr lang="en-GB"/>
        </a:p>
      </dgm:t>
    </dgm:pt>
    <dgm:pt modelId="{DA4F665F-33AC-4784-AEC8-515222897109}" type="sibTrans" cxnId="{426DBF9F-C515-441A-95C2-8ACD85CBF7A2}">
      <dgm:prSet/>
      <dgm:spPr/>
      <dgm:t>
        <a:bodyPr/>
        <a:lstStyle/>
        <a:p>
          <a:endParaRPr lang="en-GB"/>
        </a:p>
      </dgm:t>
    </dgm:pt>
    <dgm:pt modelId="{45A0AADF-AF5B-4B0C-B3EC-9BBE6A9E6D3C}">
      <dgm:prSet/>
      <dgm:spPr/>
      <dgm:t>
        <a:bodyPr/>
        <a:lstStyle/>
        <a:p>
          <a:pPr>
            <a:buFont typeface="Symbol" panose="05050102010706020507" pitchFamily="18" charset="2"/>
            <a:buChar char=""/>
          </a:pPr>
          <a:r>
            <a:rPr lang="en-GB" dirty="0"/>
            <a:t>There are robust information sharing arrangements and protocols in place across the Partnership. </a:t>
          </a:r>
        </a:p>
      </dgm:t>
    </dgm:pt>
    <dgm:pt modelId="{B7BA1F42-2483-48FE-8913-D7BD4C720446}" type="parTrans" cxnId="{BA54195B-BE6B-4507-BA31-CD5E9EA18FCF}">
      <dgm:prSet/>
      <dgm:spPr/>
      <dgm:t>
        <a:bodyPr/>
        <a:lstStyle/>
        <a:p>
          <a:endParaRPr lang="en-GB"/>
        </a:p>
      </dgm:t>
    </dgm:pt>
    <dgm:pt modelId="{A1667A1D-CAFB-4D24-9598-C727D1843755}" type="sibTrans" cxnId="{BA54195B-BE6B-4507-BA31-CD5E9EA18FCF}">
      <dgm:prSet/>
      <dgm:spPr/>
      <dgm:t>
        <a:bodyPr/>
        <a:lstStyle/>
        <a:p>
          <a:endParaRPr lang="en-GB"/>
        </a:p>
      </dgm:t>
    </dgm:pt>
    <dgm:pt modelId="{14EB6549-582A-4604-AFFE-F017C5492A51}">
      <dgm:prSet/>
      <dgm:spPr/>
      <dgm:t>
        <a:bodyPr/>
        <a:lstStyle/>
        <a:p>
          <a:pPr>
            <a:buFont typeface="Symbol" panose="05050102010706020507" pitchFamily="18" charset="2"/>
            <a:buChar char=""/>
          </a:pPr>
          <a:r>
            <a:rPr lang="en-GB" dirty="0"/>
            <a:t>Referrals are not deemed malicious without a full and thorough multi-agency assessment, including talking with the referrer, and agreement with the appropriate manager. Indeed, the Panel believes that the use of such language has many attendant risks and would therefore discourage its usage as a professional conclusion. </a:t>
          </a:r>
        </a:p>
      </dgm:t>
    </dgm:pt>
    <dgm:pt modelId="{F56F6F29-E558-42AA-B454-2E3822429589}" type="parTrans" cxnId="{05798E31-9D69-4717-8B6D-165EBC83E7F7}">
      <dgm:prSet/>
      <dgm:spPr/>
      <dgm:t>
        <a:bodyPr/>
        <a:lstStyle/>
        <a:p>
          <a:endParaRPr lang="en-GB"/>
        </a:p>
      </dgm:t>
    </dgm:pt>
    <dgm:pt modelId="{DB255EFD-E1E2-42F1-8228-CFD38D4D5806}" type="sibTrans" cxnId="{05798E31-9D69-4717-8B6D-165EBC83E7F7}">
      <dgm:prSet/>
      <dgm:spPr/>
      <dgm:t>
        <a:bodyPr/>
        <a:lstStyle/>
        <a:p>
          <a:endParaRPr lang="en-GB"/>
        </a:p>
      </dgm:t>
    </dgm:pt>
    <dgm:pt modelId="{E6C2B3AC-2600-4D3D-8CCC-85146F895F79}">
      <dgm:prSet/>
      <dgm:spPr/>
      <dgm:t>
        <a:bodyPr/>
        <a:lstStyle/>
        <a:p>
          <a:r>
            <a:rPr lang="en-US" dirty="0"/>
            <a:t>Practitioners are well supported, have necessary expertise and that systems and processes are in place locally for identifying those children who need to be protected, whilst </a:t>
          </a:r>
          <a:r>
            <a:rPr lang="en-US" dirty="0" err="1"/>
            <a:t>minimising</a:t>
          </a:r>
          <a:r>
            <a:rPr lang="en-US" dirty="0"/>
            <a:t> any unnecessary intervention in family life.</a:t>
          </a:r>
          <a:endParaRPr lang="en-GB" dirty="0"/>
        </a:p>
      </dgm:t>
    </dgm:pt>
    <dgm:pt modelId="{5E6A2706-3982-4D30-9722-4EFBCB6C37CC}" type="parTrans" cxnId="{EB4BCD34-3BF0-4BCC-81AC-D5169EC3E3D2}">
      <dgm:prSet/>
      <dgm:spPr/>
      <dgm:t>
        <a:bodyPr/>
        <a:lstStyle/>
        <a:p>
          <a:endParaRPr lang="en-GB"/>
        </a:p>
      </dgm:t>
    </dgm:pt>
    <dgm:pt modelId="{540810EA-7ED5-4B76-9BB3-FAF6FED3C5B7}" type="sibTrans" cxnId="{EB4BCD34-3BF0-4BCC-81AC-D5169EC3E3D2}">
      <dgm:prSet/>
      <dgm:spPr/>
      <dgm:t>
        <a:bodyPr/>
        <a:lstStyle/>
        <a:p>
          <a:endParaRPr lang="en-GB"/>
        </a:p>
      </dgm:t>
    </dgm:pt>
    <dgm:pt modelId="{15659D58-7956-4021-8163-028151F80809}">
      <dgm:prSet/>
      <dgm:spPr/>
      <dgm:t>
        <a:bodyPr/>
        <a:lstStyle/>
        <a:p>
          <a:pPr>
            <a:buFont typeface="Symbol" panose="05050102010706020507" pitchFamily="18" charset="2"/>
            <a:buChar char=""/>
          </a:pPr>
          <a:r>
            <a:rPr lang="en-GB" dirty="0"/>
            <a:t>SUPPORTING PRACTICE</a:t>
          </a:r>
        </a:p>
      </dgm:t>
    </dgm:pt>
    <dgm:pt modelId="{D5D72BBE-74CC-4C6F-BE5F-68EAEBFD5B7C}" type="sibTrans" cxnId="{CB917CC7-7743-4492-9DD8-7F9F5ADC11C9}">
      <dgm:prSet/>
      <dgm:spPr/>
      <dgm:t>
        <a:bodyPr/>
        <a:lstStyle/>
        <a:p>
          <a:endParaRPr lang="en-GB"/>
        </a:p>
      </dgm:t>
    </dgm:pt>
    <dgm:pt modelId="{E0F886A9-F559-43A9-9645-C03707EED680}" type="parTrans" cxnId="{CB917CC7-7743-4492-9DD8-7F9F5ADC11C9}">
      <dgm:prSet/>
      <dgm:spPr/>
      <dgm:t>
        <a:bodyPr/>
        <a:lstStyle/>
        <a:p>
          <a:endParaRPr lang="en-GB"/>
        </a:p>
      </dgm:t>
    </dgm:pt>
    <dgm:pt modelId="{A18BBF53-6E10-4DE6-899B-ABCE82419D5F}" type="pres">
      <dgm:prSet presAssocID="{B7BA71EA-6CFE-4886-ABE9-A649AFC1150C}" presName="linear" presStyleCnt="0">
        <dgm:presLayoutVars>
          <dgm:dir/>
          <dgm:animLvl val="lvl"/>
          <dgm:resizeHandles val="exact"/>
        </dgm:presLayoutVars>
      </dgm:prSet>
      <dgm:spPr/>
    </dgm:pt>
    <dgm:pt modelId="{183F47AE-FD1C-494E-8749-D345F7434219}" type="pres">
      <dgm:prSet presAssocID="{229151C2-38D1-44BD-BC60-CC493C282AF2}" presName="parentLin" presStyleCnt="0"/>
      <dgm:spPr/>
    </dgm:pt>
    <dgm:pt modelId="{9DF91536-D556-44CF-BF51-2F2A9083EBD7}" type="pres">
      <dgm:prSet presAssocID="{229151C2-38D1-44BD-BC60-CC493C282AF2}" presName="parentLeftMargin" presStyleLbl="node1" presStyleIdx="0" presStyleCnt="5"/>
      <dgm:spPr/>
    </dgm:pt>
    <dgm:pt modelId="{E83624D6-3A91-4823-A7D2-C9CEE37D2711}" type="pres">
      <dgm:prSet presAssocID="{229151C2-38D1-44BD-BC60-CC493C282AF2}" presName="parentText" presStyleLbl="node1" presStyleIdx="0" presStyleCnt="5">
        <dgm:presLayoutVars>
          <dgm:chMax val="0"/>
          <dgm:bulletEnabled val="1"/>
        </dgm:presLayoutVars>
      </dgm:prSet>
      <dgm:spPr/>
    </dgm:pt>
    <dgm:pt modelId="{F6EDCC57-64BC-47AE-A9CA-1A576B2C3655}" type="pres">
      <dgm:prSet presAssocID="{229151C2-38D1-44BD-BC60-CC493C282AF2}" presName="negativeSpace" presStyleCnt="0"/>
      <dgm:spPr/>
    </dgm:pt>
    <dgm:pt modelId="{79E617EE-0FED-4FB4-8878-BEA32A9A7B14}" type="pres">
      <dgm:prSet presAssocID="{229151C2-38D1-44BD-BC60-CC493C282AF2}" presName="childText" presStyleLbl="conFgAcc1" presStyleIdx="0" presStyleCnt="5">
        <dgm:presLayoutVars>
          <dgm:bulletEnabled val="1"/>
        </dgm:presLayoutVars>
      </dgm:prSet>
      <dgm:spPr/>
    </dgm:pt>
    <dgm:pt modelId="{C03310DB-2C11-4E5D-A4BE-0B5183C73B63}" type="pres">
      <dgm:prSet presAssocID="{8BE97A08-CE02-472C-B205-AA11D56E540B}" presName="spaceBetweenRectangles" presStyleCnt="0"/>
      <dgm:spPr/>
    </dgm:pt>
    <dgm:pt modelId="{74D7CEA1-6509-42C4-94D0-0EFD05036D30}" type="pres">
      <dgm:prSet presAssocID="{8B956D24-98DA-4285-8AE0-859A1E26D1A0}" presName="parentLin" presStyleCnt="0"/>
      <dgm:spPr/>
    </dgm:pt>
    <dgm:pt modelId="{35056765-AF81-4DFB-B432-274C8E2E468C}" type="pres">
      <dgm:prSet presAssocID="{8B956D24-98DA-4285-8AE0-859A1E26D1A0}" presName="parentLeftMargin" presStyleLbl="node1" presStyleIdx="0" presStyleCnt="5"/>
      <dgm:spPr/>
    </dgm:pt>
    <dgm:pt modelId="{894194A0-7AEE-4CAE-9E48-678FC749B1E4}" type="pres">
      <dgm:prSet presAssocID="{8B956D24-98DA-4285-8AE0-859A1E26D1A0}" presName="parentText" presStyleLbl="node1" presStyleIdx="1" presStyleCnt="5">
        <dgm:presLayoutVars>
          <dgm:chMax val="0"/>
          <dgm:bulletEnabled val="1"/>
        </dgm:presLayoutVars>
      </dgm:prSet>
      <dgm:spPr/>
    </dgm:pt>
    <dgm:pt modelId="{CBA8DB49-8D89-481D-8BB0-D6BD3C33440B}" type="pres">
      <dgm:prSet presAssocID="{8B956D24-98DA-4285-8AE0-859A1E26D1A0}" presName="negativeSpace" presStyleCnt="0"/>
      <dgm:spPr/>
    </dgm:pt>
    <dgm:pt modelId="{CF671707-ACD3-43BB-B3E7-61D6743695E0}" type="pres">
      <dgm:prSet presAssocID="{8B956D24-98DA-4285-8AE0-859A1E26D1A0}" presName="childText" presStyleLbl="conFgAcc1" presStyleIdx="1" presStyleCnt="5">
        <dgm:presLayoutVars>
          <dgm:bulletEnabled val="1"/>
        </dgm:presLayoutVars>
      </dgm:prSet>
      <dgm:spPr/>
    </dgm:pt>
    <dgm:pt modelId="{A6C0F632-06BC-49CF-AEDF-E94A15DB2844}" type="pres">
      <dgm:prSet presAssocID="{0111BDDF-20B2-4CE4-9293-7E0D630B1FF9}" presName="spaceBetweenRectangles" presStyleCnt="0"/>
      <dgm:spPr/>
    </dgm:pt>
    <dgm:pt modelId="{30832CB7-07D6-4525-9B93-F2215F9E5B56}" type="pres">
      <dgm:prSet presAssocID="{E722A5F3-20AA-48C8-83C3-AEE98BFA0AD4}" presName="parentLin" presStyleCnt="0"/>
      <dgm:spPr/>
    </dgm:pt>
    <dgm:pt modelId="{E92835D2-25C4-4B0C-A2D0-4F480CC680A9}" type="pres">
      <dgm:prSet presAssocID="{E722A5F3-20AA-48C8-83C3-AEE98BFA0AD4}" presName="parentLeftMargin" presStyleLbl="node1" presStyleIdx="1" presStyleCnt="5"/>
      <dgm:spPr/>
    </dgm:pt>
    <dgm:pt modelId="{3F3B6EEE-C7A6-4DF6-8C97-EB9E2F82D0D8}" type="pres">
      <dgm:prSet presAssocID="{E722A5F3-20AA-48C8-83C3-AEE98BFA0AD4}" presName="parentText" presStyleLbl="node1" presStyleIdx="2" presStyleCnt="5">
        <dgm:presLayoutVars>
          <dgm:chMax val="0"/>
          <dgm:bulletEnabled val="1"/>
        </dgm:presLayoutVars>
      </dgm:prSet>
      <dgm:spPr/>
    </dgm:pt>
    <dgm:pt modelId="{C4AB9856-B9B9-4640-9473-EA42EB013F96}" type="pres">
      <dgm:prSet presAssocID="{E722A5F3-20AA-48C8-83C3-AEE98BFA0AD4}" presName="negativeSpace" presStyleCnt="0"/>
      <dgm:spPr/>
    </dgm:pt>
    <dgm:pt modelId="{B6C6FA1C-8511-459A-A73F-943E5C2A2FA9}" type="pres">
      <dgm:prSet presAssocID="{E722A5F3-20AA-48C8-83C3-AEE98BFA0AD4}" presName="childText" presStyleLbl="conFgAcc1" presStyleIdx="2" presStyleCnt="5">
        <dgm:presLayoutVars>
          <dgm:bulletEnabled val="1"/>
        </dgm:presLayoutVars>
      </dgm:prSet>
      <dgm:spPr/>
    </dgm:pt>
    <dgm:pt modelId="{05CA9799-72F8-460F-AC86-E59759FA97A4}" type="pres">
      <dgm:prSet presAssocID="{5A9D2C87-1242-41D4-9B1E-EFDD79C8F71F}" presName="spaceBetweenRectangles" presStyleCnt="0"/>
      <dgm:spPr/>
    </dgm:pt>
    <dgm:pt modelId="{15B166FE-2037-431C-A104-730B72900106}" type="pres">
      <dgm:prSet presAssocID="{13DEC69B-DACA-4AF0-821D-598401A617EB}" presName="parentLin" presStyleCnt="0"/>
      <dgm:spPr/>
    </dgm:pt>
    <dgm:pt modelId="{31309ACA-8F39-40D5-84EA-EC9330FDB646}" type="pres">
      <dgm:prSet presAssocID="{13DEC69B-DACA-4AF0-821D-598401A617EB}" presName="parentLeftMargin" presStyleLbl="node1" presStyleIdx="2" presStyleCnt="5"/>
      <dgm:spPr/>
    </dgm:pt>
    <dgm:pt modelId="{056C28E0-C376-46BA-813B-6A4EEBED14CE}" type="pres">
      <dgm:prSet presAssocID="{13DEC69B-DACA-4AF0-821D-598401A617EB}" presName="parentText" presStyleLbl="node1" presStyleIdx="3" presStyleCnt="5">
        <dgm:presLayoutVars>
          <dgm:chMax val="0"/>
          <dgm:bulletEnabled val="1"/>
        </dgm:presLayoutVars>
      </dgm:prSet>
      <dgm:spPr/>
    </dgm:pt>
    <dgm:pt modelId="{FCEB6BF9-95D4-46C9-AE14-AE277406D2C6}" type="pres">
      <dgm:prSet presAssocID="{13DEC69B-DACA-4AF0-821D-598401A617EB}" presName="negativeSpace" presStyleCnt="0"/>
      <dgm:spPr/>
    </dgm:pt>
    <dgm:pt modelId="{368ECC31-868B-4D2F-8F94-6E807C65BAD5}" type="pres">
      <dgm:prSet presAssocID="{13DEC69B-DACA-4AF0-821D-598401A617EB}" presName="childText" presStyleLbl="conFgAcc1" presStyleIdx="3" presStyleCnt="5">
        <dgm:presLayoutVars>
          <dgm:bulletEnabled val="1"/>
        </dgm:presLayoutVars>
      </dgm:prSet>
      <dgm:spPr/>
    </dgm:pt>
    <dgm:pt modelId="{0DB9C17E-57D1-445E-90C2-69EE83439041}" type="pres">
      <dgm:prSet presAssocID="{D988E193-1D5D-4D7C-80AD-95B4197DB988}" presName="spaceBetweenRectangles" presStyleCnt="0"/>
      <dgm:spPr/>
    </dgm:pt>
    <dgm:pt modelId="{BBBD6A29-D1A0-4D6B-B925-414DC92FEC0C}" type="pres">
      <dgm:prSet presAssocID="{15659D58-7956-4021-8163-028151F80809}" presName="parentLin" presStyleCnt="0"/>
      <dgm:spPr/>
    </dgm:pt>
    <dgm:pt modelId="{A32BE52A-1811-410E-9825-A5C3B7EB7A09}" type="pres">
      <dgm:prSet presAssocID="{15659D58-7956-4021-8163-028151F80809}" presName="parentLeftMargin" presStyleLbl="node1" presStyleIdx="3" presStyleCnt="5"/>
      <dgm:spPr/>
    </dgm:pt>
    <dgm:pt modelId="{66FE0EFF-419F-480F-A3AD-2E5F2C8896B4}" type="pres">
      <dgm:prSet presAssocID="{15659D58-7956-4021-8163-028151F80809}" presName="parentText" presStyleLbl="node1" presStyleIdx="4" presStyleCnt="5">
        <dgm:presLayoutVars>
          <dgm:chMax val="0"/>
          <dgm:bulletEnabled val="1"/>
        </dgm:presLayoutVars>
      </dgm:prSet>
      <dgm:spPr/>
    </dgm:pt>
    <dgm:pt modelId="{950966B9-2360-44FE-ADC4-357CBAF16B8A}" type="pres">
      <dgm:prSet presAssocID="{15659D58-7956-4021-8163-028151F80809}" presName="negativeSpace" presStyleCnt="0"/>
      <dgm:spPr/>
    </dgm:pt>
    <dgm:pt modelId="{96014FF4-7CA0-4045-9C4C-C96BC698EA71}" type="pres">
      <dgm:prSet presAssocID="{15659D58-7956-4021-8163-028151F80809}" presName="childText" presStyleLbl="conFgAcc1" presStyleIdx="4" presStyleCnt="5">
        <dgm:presLayoutVars>
          <dgm:bulletEnabled val="1"/>
        </dgm:presLayoutVars>
      </dgm:prSet>
      <dgm:spPr/>
    </dgm:pt>
  </dgm:ptLst>
  <dgm:cxnLst>
    <dgm:cxn modelId="{EDF0AC11-C382-429F-8D58-E778C4A7547E}" type="presOf" srcId="{229151C2-38D1-44BD-BC60-CC493C282AF2}" destId="{9DF91536-D556-44CF-BF51-2F2A9083EBD7}" srcOrd="0" destOrd="0" presId="urn:microsoft.com/office/officeart/2005/8/layout/list1"/>
    <dgm:cxn modelId="{4CC81E19-8B69-40E4-B422-B2E1CCDB141A}" type="presOf" srcId="{E6C2B3AC-2600-4D3D-8CCC-85146F895F79}" destId="{96014FF4-7CA0-4045-9C4C-C96BC698EA71}" srcOrd="0" destOrd="0" presId="urn:microsoft.com/office/officeart/2005/8/layout/list1"/>
    <dgm:cxn modelId="{4206241D-DCA0-4496-AF94-C11A9DDB65F9}" type="presOf" srcId="{B1D718C5-DEE1-4472-A11C-34327413B297}" destId="{CF671707-ACD3-43BB-B3E7-61D6743695E0}" srcOrd="0" destOrd="0" presId="urn:microsoft.com/office/officeart/2005/8/layout/list1"/>
    <dgm:cxn modelId="{1E735225-A513-4F83-95B5-C322F44C09C1}" srcId="{B7BA71EA-6CFE-4886-ABE9-A649AFC1150C}" destId="{229151C2-38D1-44BD-BC60-CC493C282AF2}" srcOrd="0" destOrd="0" parTransId="{3B37B74B-3092-4BD3-8B04-631CFFBE03E3}" sibTransId="{8BE97A08-CE02-472C-B205-AA11D56E540B}"/>
    <dgm:cxn modelId="{F7F4E12D-F35A-43F2-AF27-F9061D8E5366}" type="presOf" srcId="{15659D58-7956-4021-8163-028151F80809}" destId="{A32BE52A-1811-410E-9825-A5C3B7EB7A09}" srcOrd="0" destOrd="0" presId="urn:microsoft.com/office/officeart/2005/8/layout/list1"/>
    <dgm:cxn modelId="{05798E31-9D69-4717-8B6D-165EBC83E7F7}" srcId="{13DEC69B-DACA-4AF0-821D-598401A617EB}" destId="{14EB6549-582A-4604-AFFE-F017C5492A51}" srcOrd="0" destOrd="0" parTransId="{F56F6F29-E558-42AA-B454-2E3822429589}" sibTransId="{DB255EFD-E1E2-42F1-8228-CFD38D4D5806}"/>
    <dgm:cxn modelId="{EB4BCD34-3BF0-4BCC-81AC-D5169EC3E3D2}" srcId="{15659D58-7956-4021-8163-028151F80809}" destId="{E6C2B3AC-2600-4D3D-8CCC-85146F895F79}" srcOrd="0" destOrd="0" parTransId="{5E6A2706-3982-4D30-9722-4EFBCB6C37CC}" sibTransId="{540810EA-7ED5-4B76-9BB3-FAF6FED3C5B7}"/>
    <dgm:cxn modelId="{F435FB38-C6A5-4729-BB6A-70B8588CD635}" type="presOf" srcId="{45A0AADF-AF5B-4B0C-B3EC-9BBE6A9E6D3C}" destId="{B6C6FA1C-8511-459A-A73F-943E5C2A2FA9}" srcOrd="0" destOrd="0" presId="urn:microsoft.com/office/officeart/2005/8/layout/list1"/>
    <dgm:cxn modelId="{F715583D-F69D-4151-8A60-D5F124A61F9C}" srcId="{B7BA71EA-6CFE-4886-ABE9-A649AFC1150C}" destId="{13DEC69B-DACA-4AF0-821D-598401A617EB}" srcOrd="3" destOrd="0" parTransId="{DCFC6766-6BAA-4C96-8A4F-0574BE98BA3F}" sibTransId="{D988E193-1D5D-4D7C-80AD-95B4197DB988}"/>
    <dgm:cxn modelId="{B2B5E73E-C490-4F64-88E1-A3AB5D160805}" srcId="{8B956D24-98DA-4285-8AE0-859A1E26D1A0}" destId="{B1D718C5-DEE1-4472-A11C-34327413B297}" srcOrd="0" destOrd="0" parTransId="{5996A171-4BDF-4087-BFF1-245EB2127E2D}" sibTransId="{ACBF6CB5-509D-4731-8642-4010C9D827B0}"/>
    <dgm:cxn modelId="{BA54195B-BE6B-4507-BA31-CD5E9EA18FCF}" srcId="{E722A5F3-20AA-48C8-83C3-AEE98BFA0AD4}" destId="{45A0AADF-AF5B-4B0C-B3EC-9BBE6A9E6D3C}" srcOrd="0" destOrd="0" parTransId="{B7BA1F42-2483-48FE-8913-D7BD4C720446}" sibTransId="{A1667A1D-CAFB-4D24-9598-C727D1843755}"/>
    <dgm:cxn modelId="{04274E43-BB94-44CB-89F8-EBA4EC386621}" type="presOf" srcId="{15659D58-7956-4021-8163-028151F80809}" destId="{66FE0EFF-419F-480F-A3AD-2E5F2C8896B4}" srcOrd="1" destOrd="0" presId="urn:microsoft.com/office/officeart/2005/8/layout/list1"/>
    <dgm:cxn modelId="{98463F6B-04C0-4459-A39C-B11AB5888088}" srcId="{B7BA71EA-6CFE-4886-ABE9-A649AFC1150C}" destId="{8B956D24-98DA-4285-8AE0-859A1E26D1A0}" srcOrd="1" destOrd="0" parTransId="{C52EF5C3-0CA4-439D-B1B9-7853BC44190D}" sibTransId="{0111BDDF-20B2-4CE4-9293-7E0D630B1FF9}"/>
    <dgm:cxn modelId="{3E510E6C-F08E-4FA1-8E5A-3740127BFD8F}" srcId="{B7BA71EA-6CFE-4886-ABE9-A649AFC1150C}" destId="{E722A5F3-20AA-48C8-83C3-AEE98BFA0AD4}" srcOrd="2" destOrd="0" parTransId="{46C14DE8-5D51-4444-8470-C1D46A54A429}" sibTransId="{5A9D2C87-1242-41D4-9B1E-EFDD79C8F71F}"/>
    <dgm:cxn modelId="{16882E4F-0247-4C34-859B-0099D9975F15}" type="presOf" srcId="{8B956D24-98DA-4285-8AE0-859A1E26D1A0}" destId="{894194A0-7AEE-4CAE-9E48-678FC749B1E4}" srcOrd="1" destOrd="0" presId="urn:microsoft.com/office/officeart/2005/8/layout/list1"/>
    <dgm:cxn modelId="{0095FC72-64A3-4761-9C7E-251A2CE407C6}" type="presOf" srcId="{13DEC69B-DACA-4AF0-821D-598401A617EB}" destId="{31309ACA-8F39-40D5-84EA-EC9330FDB646}" srcOrd="0" destOrd="0" presId="urn:microsoft.com/office/officeart/2005/8/layout/list1"/>
    <dgm:cxn modelId="{D668368A-9AC6-4CC0-A52D-1AE5D731A0A9}" type="presOf" srcId="{8B956D24-98DA-4285-8AE0-859A1E26D1A0}" destId="{35056765-AF81-4DFB-B432-274C8E2E468C}" srcOrd="0" destOrd="0" presId="urn:microsoft.com/office/officeart/2005/8/layout/list1"/>
    <dgm:cxn modelId="{F9408B9C-C660-4F08-BF02-380440B4B09D}" type="presOf" srcId="{13DEC69B-DACA-4AF0-821D-598401A617EB}" destId="{056C28E0-C376-46BA-813B-6A4EEBED14CE}" srcOrd="1" destOrd="0" presId="urn:microsoft.com/office/officeart/2005/8/layout/list1"/>
    <dgm:cxn modelId="{426DBF9F-C515-441A-95C2-8ACD85CBF7A2}" srcId="{229151C2-38D1-44BD-BC60-CC493C282AF2}" destId="{7D54EA81-87C5-4D11-A10B-1208D261911F}" srcOrd="0" destOrd="0" parTransId="{DA7000B1-CB63-4062-85F0-CCA4DB647D87}" sibTransId="{DA4F665F-33AC-4784-AEC8-515222897109}"/>
    <dgm:cxn modelId="{994AFEAA-F507-4C8B-B07F-851479EC6885}" type="presOf" srcId="{E722A5F3-20AA-48C8-83C3-AEE98BFA0AD4}" destId="{E92835D2-25C4-4B0C-A2D0-4F480CC680A9}" srcOrd="0" destOrd="0" presId="urn:microsoft.com/office/officeart/2005/8/layout/list1"/>
    <dgm:cxn modelId="{A05026BF-20FC-4E13-B3D6-E18584F32052}" type="presOf" srcId="{7D54EA81-87C5-4D11-A10B-1208D261911F}" destId="{79E617EE-0FED-4FB4-8878-BEA32A9A7B14}" srcOrd="0" destOrd="0" presId="urn:microsoft.com/office/officeart/2005/8/layout/list1"/>
    <dgm:cxn modelId="{CB917CC7-7743-4492-9DD8-7F9F5ADC11C9}" srcId="{B7BA71EA-6CFE-4886-ABE9-A649AFC1150C}" destId="{15659D58-7956-4021-8163-028151F80809}" srcOrd="4" destOrd="0" parTransId="{E0F886A9-F559-43A9-9645-C03707EED680}" sibTransId="{D5D72BBE-74CC-4C6F-BE5F-68EAEBFD5B7C}"/>
    <dgm:cxn modelId="{1F65F5CB-A347-49AB-9B23-668B6F5D9623}" type="presOf" srcId="{14EB6549-582A-4604-AFFE-F017C5492A51}" destId="{368ECC31-868B-4D2F-8F94-6E807C65BAD5}" srcOrd="0" destOrd="0" presId="urn:microsoft.com/office/officeart/2005/8/layout/list1"/>
    <dgm:cxn modelId="{9E62A1E2-7F04-4796-82EE-2DBFA7360ABA}" type="presOf" srcId="{B7BA71EA-6CFE-4886-ABE9-A649AFC1150C}" destId="{A18BBF53-6E10-4DE6-899B-ABCE82419D5F}" srcOrd="0" destOrd="0" presId="urn:microsoft.com/office/officeart/2005/8/layout/list1"/>
    <dgm:cxn modelId="{D4F74FE8-398F-488E-B4A3-F87267785E08}" type="presOf" srcId="{229151C2-38D1-44BD-BC60-CC493C282AF2}" destId="{E83624D6-3A91-4823-A7D2-C9CEE37D2711}" srcOrd="1" destOrd="0" presId="urn:microsoft.com/office/officeart/2005/8/layout/list1"/>
    <dgm:cxn modelId="{207907EE-27AD-4800-873F-FB2FAD384D2A}" type="presOf" srcId="{E722A5F3-20AA-48C8-83C3-AEE98BFA0AD4}" destId="{3F3B6EEE-C7A6-4DF6-8C97-EB9E2F82D0D8}" srcOrd="1" destOrd="0" presId="urn:microsoft.com/office/officeart/2005/8/layout/list1"/>
    <dgm:cxn modelId="{9D87BA25-4906-4F42-9B34-F91C880ADA26}" type="presParOf" srcId="{A18BBF53-6E10-4DE6-899B-ABCE82419D5F}" destId="{183F47AE-FD1C-494E-8749-D345F7434219}" srcOrd="0" destOrd="0" presId="urn:microsoft.com/office/officeart/2005/8/layout/list1"/>
    <dgm:cxn modelId="{CD114C85-058B-43D3-9CE8-B6CD36B3065E}" type="presParOf" srcId="{183F47AE-FD1C-494E-8749-D345F7434219}" destId="{9DF91536-D556-44CF-BF51-2F2A9083EBD7}" srcOrd="0" destOrd="0" presId="urn:microsoft.com/office/officeart/2005/8/layout/list1"/>
    <dgm:cxn modelId="{8F9BB7F2-D597-4EF1-842E-258736D53CA0}" type="presParOf" srcId="{183F47AE-FD1C-494E-8749-D345F7434219}" destId="{E83624D6-3A91-4823-A7D2-C9CEE37D2711}" srcOrd="1" destOrd="0" presId="urn:microsoft.com/office/officeart/2005/8/layout/list1"/>
    <dgm:cxn modelId="{8792FC1B-273E-4C3B-B950-693B546D70EF}" type="presParOf" srcId="{A18BBF53-6E10-4DE6-899B-ABCE82419D5F}" destId="{F6EDCC57-64BC-47AE-A9CA-1A576B2C3655}" srcOrd="1" destOrd="0" presId="urn:microsoft.com/office/officeart/2005/8/layout/list1"/>
    <dgm:cxn modelId="{4CC78E6A-17ED-4441-BE62-900213DC2F51}" type="presParOf" srcId="{A18BBF53-6E10-4DE6-899B-ABCE82419D5F}" destId="{79E617EE-0FED-4FB4-8878-BEA32A9A7B14}" srcOrd="2" destOrd="0" presId="urn:microsoft.com/office/officeart/2005/8/layout/list1"/>
    <dgm:cxn modelId="{0523DCE4-3F57-4DA1-BEFD-2F329510A191}" type="presParOf" srcId="{A18BBF53-6E10-4DE6-899B-ABCE82419D5F}" destId="{C03310DB-2C11-4E5D-A4BE-0B5183C73B63}" srcOrd="3" destOrd="0" presId="urn:microsoft.com/office/officeart/2005/8/layout/list1"/>
    <dgm:cxn modelId="{8D14EEB6-93A8-4720-9EF4-A318B33A825C}" type="presParOf" srcId="{A18BBF53-6E10-4DE6-899B-ABCE82419D5F}" destId="{74D7CEA1-6509-42C4-94D0-0EFD05036D30}" srcOrd="4" destOrd="0" presId="urn:microsoft.com/office/officeart/2005/8/layout/list1"/>
    <dgm:cxn modelId="{128AA96F-CFED-4BEE-941E-C7F5F63196EA}" type="presParOf" srcId="{74D7CEA1-6509-42C4-94D0-0EFD05036D30}" destId="{35056765-AF81-4DFB-B432-274C8E2E468C}" srcOrd="0" destOrd="0" presId="urn:microsoft.com/office/officeart/2005/8/layout/list1"/>
    <dgm:cxn modelId="{84C07280-F346-43AC-9BD2-2E1808D02F41}" type="presParOf" srcId="{74D7CEA1-6509-42C4-94D0-0EFD05036D30}" destId="{894194A0-7AEE-4CAE-9E48-678FC749B1E4}" srcOrd="1" destOrd="0" presId="urn:microsoft.com/office/officeart/2005/8/layout/list1"/>
    <dgm:cxn modelId="{28678938-23F9-4803-92EC-E97E40B6FCB7}" type="presParOf" srcId="{A18BBF53-6E10-4DE6-899B-ABCE82419D5F}" destId="{CBA8DB49-8D89-481D-8BB0-D6BD3C33440B}" srcOrd="5" destOrd="0" presId="urn:microsoft.com/office/officeart/2005/8/layout/list1"/>
    <dgm:cxn modelId="{A6EC6B1D-1F9E-4424-8D80-52396412BBAF}" type="presParOf" srcId="{A18BBF53-6E10-4DE6-899B-ABCE82419D5F}" destId="{CF671707-ACD3-43BB-B3E7-61D6743695E0}" srcOrd="6" destOrd="0" presId="urn:microsoft.com/office/officeart/2005/8/layout/list1"/>
    <dgm:cxn modelId="{74A95137-C484-4FC3-BCD0-381395362F2B}" type="presParOf" srcId="{A18BBF53-6E10-4DE6-899B-ABCE82419D5F}" destId="{A6C0F632-06BC-49CF-AEDF-E94A15DB2844}" srcOrd="7" destOrd="0" presId="urn:microsoft.com/office/officeart/2005/8/layout/list1"/>
    <dgm:cxn modelId="{341C2E81-C798-4F80-AE13-82635D0F89B4}" type="presParOf" srcId="{A18BBF53-6E10-4DE6-899B-ABCE82419D5F}" destId="{30832CB7-07D6-4525-9B93-F2215F9E5B56}" srcOrd="8" destOrd="0" presId="urn:microsoft.com/office/officeart/2005/8/layout/list1"/>
    <dgm:cxn modelId="{EE49DD34-0A02-423E-B448-0708FBF29B4A}" type="presParOf" srcId="{30832CB7-07D6-4525-9B93-F2215F9E5B56}" destId="{E92835D2-25C4-4B0C-A2D0-4F480CC680A9}" srcOrd="0" destOrd="0" presId="urn:microsoft.com/office/officeart/2005/8/layout/list1"/>
    <dgm:cxn modelId="{CFA3676F-CE10-4A8A-9D8B-16052FC6BF25}" type="presParOf" srcId="{30832CB7-07D6-4525-9B93-F2215F9E5B56}" destId="{3F3B6EEE-C7A6-4DF6-8C97-EB9E2F82D0D8}" srcOrd="1" destOrd="0" presId="urn:microsoft.com/office/officeart/2005/8/layout/list1"/>
    <dgm:cxn modelId="{334AE83C-468F-4B94-BA3D-41CE24E360B7}" type="presParOf" srcId="{A18BBF53-6E10-4DE6-899B-ABCE82419D5F}" destId="{C4AB9856-B9B9-4640-9473-EA42EB013F96}" srcOrd="9" destOrd="0" presId="urn:microsoft.com/office/officeart/2005/8/layout/list1"/>
    <dgm:cxn modelId="{0F68BA3F-158F-4771-BDBE-27D9BC91B4B0}" type="presParOf" srcId="{A18BBF53-6E10-4DE6-899B-ABCE82419D5F}" destId="{B6C6FA1C-8511-459A-A73F-943E5C2A2FA9}" srcOrd="10" destOrd="0" presId="urn:microsoft.com/office/officeart/2005/8/layout/list1"/>
    <dgm:cxn modelId="{E85C2108-4616-4B75-974A-85B4FC9FBDDF}" type="presParOf" srcId="{A18BBF53-6E10-4DE6-899B-ABCE82419D5F}" destId="{05CA9799-72F8-460F-AC86-E59759FA97A4}" srcOrd="11" destOrd="0" presId="urn:microsoft.com/office/officeart/2005/8/layout/list1"/>
    <dgm:cxn modelId="{6D8DF1AA-04A2-4E3D-BBB5-4F234A5400D3}" type="presParOf" srcId="{A18BBF53-6E10-4DE6-899B-ABCE82419D5F}" destId="{15B166FE-2037-431C-A104-730B72900106}" srcOrd="12" destOrd="0" presId="urn:microsoft.com/office/officeart/2005/8/layout/list1"/>
    <dgm:cxn modelId="{4958D292-9314-4889-8709-311FDB83E9E8}" type="presParOf" srcId="{15B166FE-2037-431C-A104-730B72900106}" destId="{31309ACA-8F39-40D5-84EA-EC9330FDB646}" srcOrd="0" destOrd="0" presId="urn:microsoft.com/office/officeart/2005/8/layout/list1"/>
    <dgm:cxn modelId="{7342FB4A-DB60-49DA-ACD4-0FDE2561FB30}" type="presParOf" srcId="{15B166FE-2037-431C-A104-730B72900106}" destId="{056C28E0-C376-46BA-813B-6A4EEBED14CE}" srcOrd="1" destOrd="0" presId="urn:microsoft.com/office/officeart/2005/8/layout/list1"/>
    <dgm:cxn modelId="{C307977D-8E70-47C7-BA04-847F10DC1BB5}" type="presParOf" srcId="{A18BBF53-6E10-4DE6-899B-ABCE82419D5F}" destId="{FCEB6BF9-95D4-46C9-AE14-AE277406D2C6}" srcOrd="13" destOrd="0" presId="urn:microsoft.com/office/officeart/2005/8/layout/list1"/>
    <dgm:cxn modelId="{ED9C11DE-4373-4CB5-8326-A2C83D52105C}" type="presParOf" srcId="{A18BBF53-6E10-4DE6-899B-ABCE82419D5F}" destId="{368ECC31-868B-4D2F-8F94-6E807C65BAD5}" srcOrd="14" destOrd="0" presId="urn:microsoft.com/office/officeart/2005/8/layout/list1"/>
    <dgm:cxn modelId="{1189AB0F-A75F-4BC3-BF95-2ABEBA0CCA7C}" type="presParOf" srcId="{A18BBF53-6E10-4DE6-899B-ABCE82419D5F}" destId="{0DB9C17E-57D1-445E-90C2-69EE83439041}" srcOrd="15" destOrd="0" presId="urn:microsoft.com/office/officeart/2005/8/layout/list1"/>
    <dgm:cxn modelId="{8CA5AD0A-8467-45BB-BD05-8B89D31BD49C}" type="presParOf" srcId="{A18BBF53-6E10-4DE6-899B-ABCE82419D5F}" destId="{BBBD6A29-D1A0-4D6B-B925-414DC92FEC0C}" srcOrd="16" destOrd="0" presId="urn:microsoft.com/office/officeart/2005/8/layout/list1"/>
    <dgm:cxn modelId="{EB8B8136-AD7E-499D-8D28-AED7402D2320}" type="presParOf" srcId="{BBBD6A29-D1A0-4D6B-B925-414DC92FEC0C}" destId="{A32BE52A-1811-410E-9825-A5C3B7EB7A09}" srcOrd="0" destOrd="0" presId="urn:microsoft.com/office/officeart/2005/8/layout/list1"/>
    <dgm:cxn modelId="{4F22D81F-0ED7-4A99-A2F8-E8ADC029DCDF}" type="presParOf" srcId="{BBBD6A29-D1A0-4D6B-B925-414DC92FEC0C}" destId="{66FE0EFF-419F-480F-A3AD-2E5F2C8896B4}" srcOrd="1" destOrd="0" presId="urn:microsoft.com/office/officeart/2005/8/layout/list1"/>
    <dgm:cxn modelId="{EEEB2034-FA26-444B-8AF1-58B9434A9088}" type="presParOf" srcId="{A18BBF53-6E10-4DE6-899B-ABCE82419D5F}" destId="{950966B9-2360-44FE-ADC4-357CBAF16B8A}" srcOrd="17" destOrd="0" presId="urn:microsoft.com/office/officeart/2005/8/layout/list1"/>
    <dgm:cxn modelId="{482328B7-35A1-4B7D-903D-03239FF6F4D3}" type="presParOf" srcId="{A18BBF53-6E10-4DE6-899B-ABCE82419D5F}" destId="{96014FF4-7CA0-4045-9C4C-C96BC698EA71}" srcOrd="18"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074DF4F2-4A83-4D83-A134-5E8BC6904D09}" type="doc">
      <dgm:prSet loTypeId="urn:microsoft.com/office/officeart/2005/8/layout/vList4" loCatId="list" qsTypeId="urn:microsoft.com/office/officeart/2005/8/quickstyle/simple1" qsCatId="simple" csTypeId="urn:microsoft.com/office/officeart/2005/8/colors/colorful1" csCatId="colorful" phldr="1"/>
      <dgm:spPr/>
      <dgm:t>
        <a:bodyPr/>
        <a:lstStyle/>
        <a:p>
          <a:endParaRPr lang="en-GB"/>
        </a:p>
      </dgm:t>
    </dgm:pt>
    <dgm:pt modelId="{9A21A034-9522-4699-8113-4D250DB55F9C}">
      <dgm:prSet phldrT="[Text]"/>
      <dgm:spPr/>
      <dgm:t>
        <a:bodyPr/>
        <a:lstStyle/>
        <a:p>
          <a:r>
            <a:rPr lang="en-GB" dirty="0">
              <a:effectLst/>
              <a:latin typeface="Calibri" panose="020F0502020204030204" pitchFamily="34" charset="0"/>
              <a:ea typeface="Calibri" panose="020F0502020204030204" pitchFamily="34" charset="0"/>
            </a:rPr>
            <a:t>How do you work with other agencies to build a full picture of what is happening in a child’s life? </a:t>
          </a:r>
          <a:endParaRPr lang="en-GB" dirty="0"/>
        </a:p>
      </dgm:t>
    </dgm:pt>
    <dgm:pt modelId="{3B9AD2A5-E7D9-4F62-A093-D6B238FCB490}" type="parTrans" cxnId="{13B56065-28D2-4195-BD3E-BF5117865249}">
      <dgm:prSet/>
      <dgm:spPr/>
      <dgm:t>
        <a:bodyPr/>
        <a:lstStyle/>
        <a:p>
          <a:endParaRPr lang="en-GB"/>
        </a:p>
      </dgm:t>
    </dgm:pt>
    <dgm:pt modelId="{46A57CE2-1C51-4DB6-AF08-C003AC73AE42}" type="sibTrans" cxnId="{13B56065-28D2-4195-BD3E-BF5117865249}">
      <dgm:prSet/>
      <dgm:spPr/>
      <dgm:t>
        <a:bodyPr/>
        <a:lstStyle/>
        <a:p>
          <a:endParaRPr lang="en-GB"/>
        </a:p>
      </dgm:t>
    </dgm:pt>
    <dgm:pt modelId="{C4055FF9-F17B-4C02-944B-93AD853F05B9}">
      <dgm:prSet/>
      <dgm:spPr/>
      <dgm:t>
        <a:bodyPr/>
        <a:lstStyle/>
        <a:p>
          <a:r>
            <a:rPr lang="en-GB">
              <a:effectLst/>
              <a:latin typeface="Calibri" panose="020F0502020204030204" pitchFamily="34" charset="0"/>
              <a:ea typeface="Calibri" panose="020F0502020204030204" pitchFamily="34" charset="0"/>
            </a:rPr>
            <a:t>What behavioural biases, e.g. confirmation bias, might impact upon your information sharing and seeking practice? </a:t>
          </a:r>
          <a:endParaRPr lang="en-GB" dirty="0">
            <a:effectLst/>
            <a:latin typeface="Calibri" panose="020F0502020204030204" pitchFamily="34" charset="0"/>
            <a:ea typeface="Calibri" panose="020F0502020204030204" pitchFamily="34" charset="0"/>
          </a:endParaRPr>
        </a:p>
      </dgm:t>
    </dgm:pt>
    <dgm:pt modelId="{75290936-052C-479A-B3AC-9CC1C5E13C9E}" type="parTrans" cxnId="{9A2EC36C-5926-43BF-9713-C0522B33E0DB}">
      <dgm:prSet/>
      <dgm:spPr/>
      <dgm:t>
        <a:bodyPr/>
        <a:lstStyle/>
        <a:p>
          <a:endParaRPr lang="en-GB"/>
        </a:p>
      </dgm:t>
    </dgm:pt>
    <dgm:pt modelId="{6BEE2313-DD9F-44D2-8F56-9B7AAF87DE42}" type="sibTrans" cxnId="{9A2EC36C-5926-43BF-9713-C0522B33E0DB}">
      <dgm:prSet/>
      <dgm:spPr/>
      <dgm:t>
        <a:bodyPr/>
        <a:lstStyle/>
        <a:p>
          <a:endParaRPr lang="en-GB"/>
        </a:p>
      </dgm:t>
    </dgm:pt>
    <dgm:pt modelId="{9F298F7F-6AB9-41A5-B95E-5C6D973AA986}">
      <dgm:prSet/>
      <dgm:spPr/>
      <dgm:t>
        <a:bodyPr/>
        <a:lstStyle/>
        <a:p>
          <a:r>
            <a:rPr lang="en-GB">
              <a:effectLst/>
              <a:latin typeface="Calibri" panose="020F0502020204030204" pitchFamily="34" charset="0"/>
              <a:ea typeface="Calibri" panose="020F0502020204030204" pitchFamily="34" charset="0"/>
            </a:rPr>
            <a:t>Do you consistently speak to and listen to the views of family and friends who know a child well? What barriers can get in the way of you doing this? </a:t>
          </a:r>
          <a:endParaRPr lang="en-GB" dirty="0">
            <a:effectLst/>
            <a:latin typeface="Calibri" panose="020F0502020204030204" pitchFamily="34" charset="0"/>
            <a:ea typeface="Calibri" panose="020F0502020204030204" pitchFamily="34" charset="0"/>
          </a:endParaRPr>
        </a:p>
      </dgm:t>
    </dgm:pt>
    <dgm:pt modelId="{6F5C1E33-9FE9-45A6-83D8-079B25C600F3}" type="parTrans" cxnId="{A5853758-B42A-47EA-B0FC-700F649E437B}">
      <dgm:prSet/>
      <dgm:spPr/>
      <dgm:t>
        <a:bodyPr/>
        <a:lstStyle/>
        <a:p>
          <a:endParaRPr lang="en-GB"/>
        </a:p>
      </dgm:t>
    </dgm:pt>
    <dgm:pt modelId="{9F3C3BB1-532A-43F8-93B0-FC21BBD9F22A}" type="sibTrans" cxnId="{A5853758-B42A-47EA-B0FC-700F649E437B}">
      <dgm:prSet/>
      <dgm:spPr/>
      <dgm:t>
        <a:bodyPr/>
        <a:lstStyle/>
        <a:p>
          <a:endParaRPr lang="en-GB"/>
        </a:p>
      </dgm:t>
    </dgm:pt>
    <dgm:pt modelId="{617BEDDB-A47E-47CA-A76B-C34DA69FAC34}">
      <dgm:prSet/>
      <dgm:spPr/>
      <dgm:t>
        <a:bodyPr/>
        <a:lstStyle/>
        <a:p>
          <a:r>
            <a:rPr lang="en-GB">
              <a:effectLst/>
              <a:latin typeface="Calibri" panose="020F0502020204030204" pitchFamily="34" charset="0"/>
              <a:ea typeface="Calibri" panose="020F0502020204030204" pitchFamily="34" charset="0"/>
            </a:rPr>
            <a:t>What assumptions might you hold relating to culture, ethnicity, gender and sexuality? In what ways might this affect your practice? </a:t>
          </a:r>
          <a:endParaRPr lang="en-GB" dirty="0">
            <a:effectLst/>
            <a:latin typeface="Calibri" panose="020F0502020204030204" pitchFamily="34" charset="0"/>
            <a:ea typeface="Calibri" panose="020F0502020204030204" pitchFamily="34" charset="0"/>
          </a:endParaRPr>
        </a:p>
      </dgm:t>
    </dgm:pt>
    <dgm:pt modelId="{24298AF1-B109-4937-A995-9B1B49B22EBC}" type="parTrans" cxnId="{BF95559D-E388-4751-BFCE-C65605B346E2}">
      <dgm:prSet/>
      <dgm:spPr/>
      <dgm:t>
        <a:bodyPr/>
        <a:lstStyle/>
        <a:p>
          <a:endParaRPr lang="en-GB"/>
        </a:p>
      </dgm:t>
    </dgm:pt>
    <dgm:pt modelId="{E002C306-2D38-491A-9445-32B1487D1D5C}" type="sibTrans" cxnId="{BF95559D-E388-4751-BFCE-C65605B346E2}">
      <dgm:prSet/>
      <dgm:spPr/>
      <dgm:t>
        <a:bodyPr/>
        <a:lstStyle/>
        <a:p>
          <a:endParaRPr lang="en-GB"/>
        </a:p>
      </dgm:t>
    </dgm:pt>
    <dgm:pt modelId="{DC2C59D9-CE03-468E-AF85-2B008351C078}">
      <dgm:prSet/>
      <dgm:spPr/>
      <dgm:t>
        <a:bodyPr/>
        <a:lstStyle/>
        <a:p>
          <a:r>
            <a:rPr lang="en-GB">
              <a:effectLst/>
              <a:latin typeface="Calibri" panose="020F0502020204030204" pitchFamily="34" charset="0"/>
              <a:ea typeface="Calibri" panose="020F0502020204030204" pitchFamily="34" charset="0"/>
            </a:rPr>
            <a:t>What aspects of working with families whose engagement is reluctant and sporadic do you feel more/less confident with? What do you consider to be typical signs of parental avoidance?</a:t>
          </a:r>
          <a:endParaRPr lang="en-GB" dirty="0">
            <a:effectLst/>
            <a:latin typeface="Calibri" panose="020F0502020204030204" pitchFamily="34" charset="0"/>
            <a:ea typeface="Calibri" panose="020F0502020204030204" pitchFamily="34" charset="0"/>
          </a:endParaRPr>
        </a:p>
      </dgm:t>
    </dgm:pt>
    <dgm:pt modelId="{13B6BDF3-F0A8-4BCF-8216-A4446E16D97E}" type="parTrans" cxnId="{A6E81292-F32B-45E9-8DBE-B316BE48367F}">
      <dgm:prSet/>
      <dgm:spPr/>
      <dgm:t>
        <a:bodyPr/>
        <a:lstStyle/>
        <a:p>
          <a:endParaRPr lang="en-GB"/>
        </a:p>
      </dgm:t>
    </dgm:pt>
    <dgm:pt modelId="{FAEDE030-AA36-4A76-8FCD-EC84BE197124}" type="sibTrans" cxnId="{A6E81292-F32B-45E9-8DBE-B316BE48367F}">
      <dgm:prSet/>
      <dgm:spPr/>
      <dgm:t>
        <a:bodyPr/>
        <a:lstStyle/>
        <a:p>
          <a:endParaRPr lang="en-GB"/>
        </a:p>
      </dgm:t>
    </dgm:pt>
    <dgm:pt modelId="{5529C86A-A25E-421E-AF42-5E8D7DB47FDF}">
      <dgm:prSet/>
      <dgm:spPr/>
      <dgm:t>
        <a:bodyPr/>
        <a:lstStyle/>
        <a:p>
          <a:r>
            <a:rPr lang="en-US"/>
            <a:t>What opportunities do you have - formally or informally - to challenge decisions within your and other agencies and to consider different professionals’ perspectives?</a:t>
          </a:r>
          <a:endParaRPr lang="en-GB" dirty="0"/>
        </a:p>
      </dgm:t>
    </dgm:pt>
    <dgm:pt modelId="{4DD2AA90-389E-4D11-8E7A-289A9E43D39D}" type="parTrans" cxnId="{E222BB7C-273A-4392-A363-FFCE094D8F65}">
      <dgm:prSet/>
      <dgm:spPr/>
      <dgm:t>
        <a:bodyPr/>
        <a:lstStyle/>
        <a:p>
          <a:endParaRPr lang="en-GB"/>
        </a:p>
      </dgm:t>
    </dgm:pt>
    <dgm:pt modelId="{C1E448F2-FB3B-42EA-96A9-637B8E7050D9}" type="sibTrans" cxnId="{E222BB7C-273A-4392-A363-FFCE094D8F65}">
      <dgm:prSet/>
      <dgm:spPr/>
      <dgm:t>
        <a:bodyPr/>
        <a:lstStyle/>
        <a:p>
          <a:endParaRPr lang="en-GB"/>
        </a:p>
      </dgm:t>
    </dgm:pt>
    <dgm:pt modelId="{ACA99F41-F474-4658-8042-4B92B82B4D02}" type="pres">
      <dgm:prSet presAssocID="{074DF4F2-4A83-4D83-A134-5E8BC6904D09}" presName="linear" presStyleCnt="0">
        <dgm:presLayoutVars>
          <dgm:dir/>
          <dgm:resizeHandles val="exact"/>
        </dgm:presLayoutVars>
      </dgm:prSet>
      <dgm:spPr/>
    </dgm:pt>
    <dgm:pt modelId="{F9C47789-6957-443D-A310-FD6889806F8C}" type="pres">
      <dgm:prSet presAssocID="{9A21A034-9522-4699-8113-4D250DB55F9C}" presName="comp" presStyleCnt="0"/>
      <dgm:spPr/>
    </dgm:pt>
    <dgm:pt modelId="{DD939026-EBC9-4061-87F9-4C9400CCE78A}" type="pres">
      <dgm:prSet presAssocID="{9A21A034-9522-4699-8113-4D250DB55F9C}" presName="box" presStyleLbl="node1" presStyleIdx="0" presStyleCnt="6"/>
      <dgm:spPr/>
    </dgm:pt>
    <dgm:pt modelId="{97A3E348-6558-4B73-9AE6-E634E28F77E6}" type="pres">
      <dgm:prSet presAssocID="{9A21A034-9522-4699-8113-4D250DB55F9C}" presName="img" presStyleLbl="fgImgPlac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t="-38000" b="-38000"/>
          </a:stretch>
        </a:blipFill>
      </dgm:spPr>
      <dgm:extLst>
        <a:ext uri="{E40237B7-FDA0-4F09-8148-C483321AD2D9}">
          <dgm14:cNvPr xmlns:dgm14="http://schemas.microsoft.com/office/drawing/2010/diagram" id="0" name="" descr="Badge 1 with solid fill"/>
        </a:ext>
      </dgm:extLst>
    </dgm:pt>
    <dgm:pt modelId="{463CF3D5-7843-4DE9-BBA2-B29EE505FED8}" type="pres">
      <dgm:prSet presAssocID="{9A21A034-9522-4699-8113-4D250DB55F9C}" presName="text" presStyleLbl="node1" presStyleIdx="0" presStyleCnt="6">
        <dgm:presLayoutVars>
          <dgm:bulletEnabled val="1"/>
        </dgm:presLayoutVars>
      </dgm:prSet>
      <dgm:spPr/>
    </dgm:pt>
    <dgm:pt modelId="{A5800923-61B9-48E6-B14D-BC3CC8A52076}" type="pres">
      <dgm:prSet presAssocID="{46A57CE2-1C51-4DB6-AF08-C003AC73AE42}" presName="spacer" presStyleCnt="0"/>
      <dgm:spPr/>
    </dgm:pt>
    <dgm:pt modelId="{F97B6E24-DDAA-412A-9012-682B5EB19A33}" type="pres">
      <dgm:prSet presAssocID="{C4055FF9-F17B-4C02-944B-93AD853F05B9}" presName="comp" presStyleCnt="0"/>
      <dgm:spPr/>
    </dgm:pt>
    <dgm:pt modelId="{F2671BF7-D7B7-459F-B560-6E1799B0EA41}" type="pres">
      <dgm:prSet presAssocID="{C4055FF9-F17B-4C02-944B-93AD853F05B9}" presName="box" presStyleLbl="node1" presStyleIdx="1" presStyleCnt="6"/>
      <dgm:spPr/>
    </dgm:pt>
    <dgm:pt modelId="{4E725662-B5A3-45D1-8C93-FF3878327DAB}" type="pres">
      <dgm:prSet presAssocID="{C4055FF9-F17B-4C02-944B-93AD853F05B9}" presName="img" presStyleLbl="fgImgPlac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t="-38000" b="-38000"/>
          </a:stretch>
        </a:blipFill>
      </dgm:spPr>
      <dgm:extLst>
        <a:ext uri="{E40237B7-FDA0-4F09-8148-C483321AD2D9}">
          <dgm14:cNvPr xmlns:dgm14="http://schemas.microsoft.com/office/drawing/2010/diagram" id="0" name="" descr="Badge with solid fill"/>
        </a:ext>
      </dgm:extLst>
    </dgm:pt>
    <dgm:pt modelId="{DD2E9509-5EEB-4966-8ADC-11280E886FC8}" type="pres">
      <dgm:prSet presAssocID="{C4055FF9-F17B-4C02-944B-93AD853F05B9}" presName="text" presStyleLbl="node1" presStyleIdx="1" presStyleCnt="6">
        <dgm:presLayoutVars>
          <dgm:bulletEnabled val="1"/>
        </dgm:presLayoutVars>
      </dgm:prSet>
      <dgm:spPr/>
    </dgm:pt>
    <dgm:pt modelId="{20A413AB-95A9-4B4C-9694-96544A00E43A}" type="pres">
      <dgm:prSet presAssocID="{6BEE2313-DD9F-44D2-8F56-9B7AAF87DE42}" presName="spacer" presStyleCnt="0"/>
      <dgm:spPr/>
    </dgm:pt>
    <dgm:pt modelId="{7B7E169D-08B7-41F2-97AD-8B441B35EEBA}" type="pres">
      <dgm:prSet presAssocID="{9F298F7F-6AB9-41A5-B95E-5C6D973AA986}" presName="comp" presStyleCnt="0"/>
      <dgm:spPr/>
    </dgm:pt>
    <dgm:pt modelId="{C6EDD0E0-536C-4FDC-B83D-E4B8F57CCAC1}" type="pres">
      <dgm:prSet presAssocID="{9F298F7F-6AB9-41A5-B95E-5C6D973AA986}" presName="box" presStyleLbl="node1" presStyleIdx="2" presStyleCnt="6"/>
      <dgm:spPr/>
    </dgm:pt>
    <dgm:pt modelId="{83FEF734-9D2C-4359-8BDA-C077DBA320C3}" type="pres">
      <dgm:prSet presAssocID="{9F298F7F-6AB9-41A5-B95E-5C6D973AA986}" presName="img" presStyleLbl="fgImgPlac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t="-38000" b="-38000"/>
          </a:stretch>
        </a:blipFill>
      </dgm:spPr>
      <dgm:extLst>
        <a:ext uri="{E40237B7-FDA0-4F09-8148-C483321AD2D9}">
          <dgm14:cNvPr xmlns:dgm14="http://schemas.microsoft.com/office/drawing/2010/diagram" id="0" name="" descr="Badge 3 with solid fill"/>
        </a:ext>
      </dgm:extLst>
    </dgm:pt>
    <dgm:pt modelId="{B51875A5-C36D-44A6-9379-3CBD05CE64C2}" type="pres">
      <dgm:prSet presAssocID="{9F298F7F-6AB9-41A5-B95E-5C6D973AA986}" presName="text" presStyleLbl="node1" presStyleIdx="2" presStyleCnt="6">
        <dgm:presLayoutVars>
          <dgm:bulletEnabled val="1"/>
        </dgm:presLayoutVars>
      </dgm:prSet>
      <dgm:spPr/>
    </dgm:pt>
    <dgm:pt modelId="{57BD7F81-91C0-43C5-823A-7BB218477E4B}" type="pres">
      <dgm:prSet presAssocID="{9F3C3BB1-532A-43F8-93B0-FC21BBD9F22A}" presName="spacer" presStyleCnt="0"/>
      <dgm:spPr/>
    </dgm:pt>
    <dgm:pt modelId="{69D0532D-9022-4F1B-9A70-F12425743F83}" type="pres">
      <dgm:prSet presAssocID="{617BEDDB-A47E-47CA-A76B-C34DA69FAC34}" presName="comp" presStyleCnt="0"/>
      <dgm:spPr/>
    </dgm:pt>
    <dgm:pt modelId="{FE07D369-2563-4C69-A19B-06469FE07EC4}" type="pres">
      <dgm:prSet presAssocID="{617BEDDB-A47E-47CA-A76B-C34DA69FAC34}" presName="box" presStyleLbl="node1" presStyleIdx="3" presStyleCnt="6"/>
      <dgm:spPr/>
    </dgm:pt>
    <dgm:pt modelId="{72C844D6-FB46-4606-80E8-3969EDBFB556}" type="pres">
      <dgm:prSet presAssocID="{617BEDDB-A47E-47CA-A76B-C34DA69FAC34}" presName="img" presStyleLbl="fgImgPlac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t="-38000" b="-38000"/>
          </a:stretch>
        </a:blipFill>
      </dgm:spPr>
      <dgm:extLst>
        <a:ext uri="{E40237B7-FDA0-4F09-8148-C483321AD2D9}">
          <dgm14:cNvPr xmlns:dgm14="http://schemas.microsoft.com/office/drawing/2010/diagram" id="0" name="" descr="Badge 4 with solid fill"/>
        </a:ext>
      </dgm:extLst>
    </dgm:pt>
    <dgm:pt modelId="{EAA104AB-F4CE-4B16-9AC6-53196A3E183E}" type="pres">
      <dgm:prSet presAssocID="{617BEDDB-A47E-47CA-A76B-C34DA69FAC34}" presName="text" presStyleLbl="node1" presStyleIdx="3" presStyleCnt="6">
        <dgm:presLayoutVars>
          <dgm:bulletEnabled val="1"/>
        </dgm:presLayoutVars>
      </dgm:prSet>
      <dgm:spPr/>
    </dgm:pt>
    <dgm:pt modelId="{83A3517E-F801-4479-8B8C-317543C0AFD4}" type="pres">
      <dgm:prSet presAssocID="{E002C306-2D38-491A-9445-32B1487D1D5C}" presName="spacer" presStyleCnt="0"/>
      <dgm:spPr/>
    </dgm:pt>
    <dgm:pt modelId="{986B442F-27C8-4F92-8908-8B23FC40EEC5}" type="pres">
      <dgm:prSet presAssocID="{DC2C59D9-CE03-468E-AF85-2B008351C078}" presName="comp" presStyleCnt="0"/>
      <dgm:spPr/>
    </dgm:pt>
    <dgm:pt modelId="{0C9A9E8A-B12A-43C3-BFE1-7313C162A703}" type="pres">
      <dgm:prSet presAssocID="{DC2C59D9-CE03-468E-AF85-2B008351C078}" presName="box" presStyleLbl="node1" presStyleIdx="4" presStyleCnt="6"/>
      <dgm:spPr/>
    </dgm:pt>
    <dgm:pt modelId="{18CDD86B-28CE-47D6-AD2E-9EA09110890A}" type="pres">
      <dgm:prSet presAssocID="{DC2C59D9-CE03-468E-AF85-2B008351C078}" presName="img" presStyleLbl="fgImgPlac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t="-38000" b="-38000"/>
          </a:stretch>
        </a:blipFill>
      </dgm:spPr>
      <dgm:extLst>
        <a:ext uri="{E40237B7-FDA0-4F09-8148-C483321AD2D9}">
          <dgm14:cNvPr xmlns:dgm14="http://schemas.microsoft.com/office/drawing/2010/diagram" id="0" name="" descr="Badge 5 with solid fill"/>
        </a:ext>
      </dgm:extLst>
    </dgm:pt>
    <dgm:pt modelId="{EB922437-7709-4910-833E-FFEC15751A94}" type="pres">
      <dgm:prSet presAssocID="{DC2C59D9-CE03-468E-AF85-2B008351C078}" presName="text" presStyleLbl="node1" presStyleIdx="4" presStyleCnt="6">
        <dgm:presLayoutVars>
          <dgm:bulletEnabled val="1"/>
        </dgm:presLayoutVars>
      </dgm:prSet>
      <dgm:spPr/>
    </dgm:pt>
    <dgm:pt modelId="{1B8E9813-345E-4EEB-B9D1-55500B9DDDA9}" type="pres">
      <dgm:prSet presAssocID="{FAEDE030-AA36-4A76-8FCD-EC84BE197124}" presName="spacer" presStyleCnt="0"/>
      <dgm:spPr/>
    </dgm:pt>
    <dgm:pt modelId="{4DFBAE5E-AD04-4F90-9159-F295FB78E2F7}" type="pres">
      <dgm:prSet presAssocID="{5529C86A-A25E-421E-AF42-5E8D7DB47FDF}" presName="comp" presStyleCnt="0"/>
      <dgm:spPr/>
    </dgm:pt>
    <dgm:pt modelId="{61807321-BC83-4171-9F41-578D5D64F466}" type="pres">
      <dgm:prSet presAssocID="{5529C86A-A25E-421E-AF42-5E8D7DB47FDF}" presName="box" presStyleLbl="node1" presStyleIdx="5" presStyleCnt="6"/>
      <dgm:spPr/>
    </dgm:pt>
    <dgm:pt modelId="{206F909C-58A2-42A6-8A6F-0346C1D1B0C3}" type="pres">
      <dgm:prSet presAssocID="{5529C86A-A25E-421E-AF42-5E8D7DB47FDF}" presName="img" presStyleLbl="fgImgPlac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rcRect/>
          <a:stretch>
            <a:fillRect t="-38000" b="-38000"/>
          </a:stretch>
        </a:blipFill>
      </dgm:spPr>
      <dgm:extLst>
        <a:ext uri="{E40237B7-FDA0-4F09-8148-C483321AD2D9}">
          <dgm14:cNvPr xmlns:dgm14="http://schemas.microsoft.com/office/drawing/2010/diagram" id="0" name="" descr="Badge 6 with solid fill"/>
        </a:ext>
      </dgm:extLst>
    </dgm:pt>
    <dgm:pt modelId="{FFEAF310-E13D-4D8B-98F7-4B46940D3B7A}" type="pres">
      <dgm:prSet presAssocID="{5529C86A-A25E-421E-AF42-5E8D7DB47FDF}" presName="text" presStyleLbl="node1" presStyleIdx="5" presStyleCnt="6">
        <dgm:presLayoutVars>
          <dgm:bulletEnabled val="1"/>
        </dgm:presLayoutVars>
      </dgm:prSet>
      <dgm:spPr/>
    </dgm:pt>
  </dgm:ptLst>
  <dgm:cxnLst>
    <dgm:cxn modelId="{EBE92A3C-55D9-464A-9448-51E4B90F5797}" type="presOf" srcId="{9A21A034-9522-4699-8113-4D250DB55F9C}" destId="{463CF3D5-7843-4DE9-BBA2-B29EE505FED8}" srcOrd="1" destOrd="0" presId="urn:microsoft.com/office/officeart/2005/8/layout/vList4"/>
    <dgm:cxn modelId="{6058FD5C-EE70-4740-A852-F25D3E772FA8}" type="presOf" srcId="{9A21A034-9522-4699-8113-4D250DB55F9C}" destId="{DD939026-EBC9-4061-87F9-4C9400CCE78A}" srcOrd="0" destOrd="0" presId="urn:microsoft.com/office/officeart/2005/8/layout/vList4"/>
    <dgm:cxn modelId="{13B56065-28D2-4195-BD3E-BF5117865249}" srcId="{074DF4F2-4A83-4D83-A134-5E8BC6904D09}" destId="{9A21A034-9522-4699-8113-4D250DB55F9C}" srcOrd="0" destOrd="0" parTransId="{3B9AD2A5-E7D9-4F62-A093-D6B238FCB490}" sibTransId="{46A57CE2-1C51-4DB6-AF08-C003AC73AE42}"/>
    <dgm:cxn modelId="{9A2EC36C-5926-43BF-9713-C0522B33E0DB}" srcId="{074DF4F2-4A83-4D83-A134-5E8BC6904D09}" destId="{C4055FF9-F17B-4C02-944B-93AD853F05B9}" srcOrd="1" destOrd="0" parTransId="{75290936-052C-479A-B3AC-9CC1C5E13C9E}" sibTransId="{6BEE2313-DD9F-44D2-8F56-9B7AAF87DE42}"/>
    <dgm:cxn modelId="{28398E51-AD37-48F9-85CF-B9283D918F83}" type="presOf" srcId="{DC2C59D9-CE03-468E-AF85-2B008351C078}" destId="{0C9A9E8A-B12A-43C3-BFE1-7313C162A703}" srcOrd="0" destOrd="0" presId="urn:microsoft.com/office/officeart/2005/8/layout/vList4"/>
    <dgm:cxn modelId="{A5853758-B42A-47EA-B0FC-700F649E437B}" srcId="{074DF4F2-4A83-4D83-A134-5E8BC6904D09}" destId="{9F298F7F-6AB9-41A5-B95E-5C6D973AA986}" srcOrd="2" destOrd="0" parTransId="{6F5C1E33-9FE9-45A6-83D8-079B25C600F3}" sibTransId="{9F3C3BB1-532A-43F8-93B0-FC21BBD9F22A}"/>
    <dgm:cxn modelId="{E222BB7C-273A-4392-A363-FFCE094D8F65}" srcId="{074DF4F2-4A83-4D83-A134-5E8BC6904D09}" destId="{5529C86A-A25E-421E-AF42-5E8D7DB47FDF}" srcOrd="5" destOrd="0" parTransId="{4DD2AA90-389E-4D11-8E7A-289A9E43D39D}" sibTransId="{C1E448F2-FB3B-42EA-96A9-637B8E7050D9}"/>
    <dgm:cxn modelId="{B5A1757E-F865-43A4-8F73-68775C8AD41A}" type="presOf" srcId="{5529C86A-A25E-421E-AF42-5E8D7DB47FDF}" destId="{FFEAF310-E13D-4D8B-98F7-4B46940D3B7A}" srcOrd="1" destOrd="0" presId="urn:microsoft.com/office/officeart/2005/8/layout/vList4"/>
    <dgm:cxn modelId="{A6E81292-F32B-45E9-8DBE-B316BE48367F}" srcId="{074DF4F2-4A83-4D83-A134-5E8BC6904D09}" destId="{DC2C59D9-CE03-468E-AF85-2B008351C078}" srcOrd="4" destOrd="0" parTransId="{13B6BDF3-F0A8-4BCF-8216-A4446E16D97E}" sibTransId="{FAEDE030-AA36-4A76-8FCD-EC84BE197124}"/>
    <dgm:cxn modelId="{BF95559D-E388-4751-BFCE-C65605B346E2}" srcId="{074DF4F2-4A83-4D83-A134-5E8BC6904D09}" destId="{617BEDDB-A47E-47CA-A76B-C34DA69FAC34}" srcOrd="3" destOrd="0" parTransId="{24298AF1-B109-4937-A995-9B1B49B22EBC}" sibTransId="{E002C306-2D38-491A-9445-32B1487D1D5C}"/>
    <dgm:cxn modelId="{47DE4FA3-FC0C-4410-88AE-FA55DA7A5FC7}" type="presOf" srcId="{9F298F7F-6AB9-41A5-B95E-5C6D973AA986}" destId="{B51875A5-C36D-44A6-9379-3CBD05CE64C2}" srcOrd="1" destOrd="0" presId="urn:microsoft.com/office/officeart/2005/8/layout/vList4"/>
    <dgm:cxn modelId="{2893B9A6-D900-4769-826E-415C2F2D7228}" type="presOf" srcId="{074DF4F2-4A83-4D83-A134-5E8BC6904D09}" destId="{ACA99F41-F474-4658-8042-4B92B82B4D02}" srcOrd="0" destOrd="0" presId="urn:microsoft.com/office/officeart/2005/8/layout/vList4"/>
    <dgm:cxn modelId="{2485CDAF-6B43-4D55-B426-A55BD60CC2A6}" type="presOf" srcId="{C4055FF9-F17B-4C02-944B-93AD853F05B9}" destId="{F2671BF7-D7B7-459F-B560-6E1799B0EA41}" srcOrd="0" destOrd="0" presId="urn:microsoft.com/office/officeart/2005/8/layout/vList4"/>
    <dgm:cxn modelId="{5B46C7B2-CA31-4114-9D6D-0761FCC57204}" type="presOf" srcId="{617BEDDB-A47E-47CA-A76B-C34DA69FAC34}" destId="{FE07D369-2563-4C69-A19B-06469FE07EC4}" srcOrd="0" destOrd="0" presId="urn:microsoft.com/office/officeart/2005/8/layout/vList4"/>
    <dgm:cxn modelId="{B47ADCB2-B6FF-4218-ADFC-7C53519901DE}" type="presOf" srcId="{5529C86A-A25E-421E-AF42-5E8D7DB47FDF}" destId="{61807321-BC83-4171-9F41-578D5D64F466}" srcOrd="0" destOrd="0" presId="urn:microsoft.com/office/officeart/2005/8/layout/vList4"/>
    <dgm:cxn modelId="{F90922B6-11C9-44DF-9024-6DEF5FEE7C41}" type="presOf" srcId="{DC2C59D9-CE03-468E-AF85-2B008351C078}" destId="{EB922437-7709-4910-833E-FFEC15751A94}" srcOrd="1" destOrd="0" presId="urn:microsoft.com/office/officeart/2005/8/layout/vList4"/>
    <dgm:cxn modelId="{E555ACDD-4D3D-4B0F-852D-CF85674869FA}" type="presOf" srcId="{9F298F7F-6AB9-41A5-B95E-5C6D973AA986}" destId="{C6EDD0E0-536C-4FDC-B83D-E4B8F57CCAC1}" srcOrd="0" destOrd="0" presId="urn:microsoft.com/office/officeart/2005/8/layout/vList4"/>
    <dgm:cxn modelId="{A28D39E7-22D7-4C7D-AE07-DB4CE924E480}" type="presOf" srcId="{C4055FF9-F17B-4C02-944B-93AD853F05B9}" destId="{DD2E9509-5EEB-4966-8ADC-11280E886FC8}" srcOrd="1" destOrd="0" presId="urn:microsoft.com/office/officeart/2005/8/layout/vList4"/>
    <dgm:cxn modelId="{F67D62EA-92DD-41B2-9C91-B5042956D2E1}" type="presOf" srcId="{617BEDDB-A47E-47CA-A76B-C34DA69FAC34}" destId="{EAA104AB-F4CE-4B16-9AC6-53196A3E183E}" srcOrd="1" destOrd="0" presId="urn:microsoft.com/office/officeart/2005/8/layout/vList4"/>
    <dgm:cxn modelId="{C806F64C-8350-4691-B264-64B7720632D1}" type="presParOf" srcId="{ACA99F41-F474-4658-8042-4B92B82B4D02}" destId="{F9C47789-6957-443D-A310-FD6889806F8C}" srcOrd="0" destOrd="0" presId="urn:microsoft.com/office/officeart/2005/8/layout/vList4"/>
    <dgm:cxn modelId="{67C1D2E5-FE82-4E51-8B9C-BA7A0FF3C191}" type="presParOf" srcId="{F9C47789-6957-443D-A310-FD6889806F8C}" destId="{DD939026-EBC9-4061-87F9-4C9400CCE78A}" srcOrd="0" destOrd="0" presId="urn:microsoft.com/office/officeart/2005/8/layout/vList4"/>
    <dgm:cxn modelId="{FF3140B8-8A9B-448F-9488-5EE5FDAF48F9}" type="presParOf" srcId="{F9C47789-6957-443D-A310-FD6889806F8C}" destId="{97A3E348-6558-4B73-9AE6-E634E28F77E6}" srcOrd="1" destOrd="0" presId="urn:microsoft.com/office/officeart/2005/8/layout/vList4"/>
    <dgm:cxn modelId="{416A902F-07ED-4B2B-AB73-39BC064504CA}" type="presParOf" srcId="{F9C47789-6957-443D-A310-FD6889806F8C}" destId="{463CF3D5-7843-4DE9-BBA2-B29EE505FED8}" srcOrd="2" destOrd="0" presId="urn:microsoft.com/office/officeart/2005/8/layout/vList4"/>
    <dgm:cxn modelId="{81D7CE3D-028F-41FE-9DA7-93697E296F56}" type="presParOf" srcId="{ACA99F41-F474-4658-8042-4B92B82B4D02}" destId="{A5800923-61B9-48E6-B14D-BC3CC8A52076}" srcOrd="1" destOrd="0" presId="urn:microsoft.com/office/officeart/2005/8/layout/vList4"/>
    <dgm:cxn modelId="{B2ECA8A3-65F2-42D2-9D84-B22B6EB8EDF5}" type="presParOf" srcId="{ACA99F41-F474-4658-8042-4B92B82B4D02}" destId="{F97B6E24-DDAA-412A-9012-682B5EB19A33}" srcOrd="2" destOrd="0" presId="urn:microsoft.com/office/officeart/2005/8/layout/vList4"/>
    <dgm:cxn modelId="{4449AC1C-4C7C-4235-B13A-F884A3756349}" type="presParOf" srcId="{F97B6E24-DDAA-412A-9012-682B5EB19A33}" destId="{F2671BF7-D7B7-459F-B560-6E1799B0EA41}" srcOrd="0" destOrd="0" presId="urn:microsoft.com/office/officeart/2005/8/layout/vList4"/>
    <dgm:cxn modelId="{4E238FE0-E6C8-491D-9537-DD04585591E6}" type="presParOf" srcId="{F97B6E24-DDAA-412A-9012-682B5EB19A33}" destId="{4E725662-B5A3-45D1-8C93-FF3878327DAB}" srcOrd="1" destOrd="0" presId="urn:microsoft.com/office/officeart/2005/8/layout/vList4"/>
    <dgm:cxn modelId="{67169F28-2BCB-45AB-B60D-AA1B74EA4B82}" type="presParOf" srcId="{F97B6E24-DDAA-412A-9012-682B5EB19A33}" destId="{DD2E9509-5EEB-4966-8ADC-11280E886FC8}" srcOrd="2" destOrd="0" presId="urn:microsoft.com/office/officeart/2005/8/layout/vList4"/>
    <dgm:cxn modelId="{87C844E4-562C-4DCF-A014-88DA7775A28E}" type="presParOf" srcId="{ACA99F41-F474-4658-8042-4B92B82B4D02}" destId="{20A413AB-95A9-4B4C-9694-96544A00E43A}" srcOrd="3" destOrd="0" presId="urn:microsoft.com/office/officeart/2005/8/layout/vList4"/>
    <dgm:cxn modelId="{3A05EB89-CD50-4B24-928A-B5BF7A5181E8}" type="presParOf" srcId="{ACA99F41-F474-4658-8042-4B92B82B4D02}" destId="{7B7E169D-08B7-41F2-97AD-8B441B35EEBA}" srcOrd="4" destOrd="0" presId="urn:microsoft.com/office/officeart/2005/8/layout/vList4"/>
    <dgm:cxn modelId="{B875AE18-F884-4B07-925F-79F3029637EB}" type="presParOf" srcId="{7B7E169D-08B7-41F2-97AD-8B441B35EEBA}" destId="{C6EDD0E0-536C-4FDC-B83D-E4B8F57CCAC1}" srcOrd="0" destOrd="0" presId="urn:microsoft.com/office/officeart/2005/8/layout/vList4"/>
    <dgm:cxn modelId="{589E266D-D96E-4260-972B-B401D80CC957}" type="presParOf" srcId="{7B7E169D-08B7-41F2-97AD-8B441B35EEBA}" destId="{83FEF734-9D2C-4359-8BDA-C077DBA320C3}" srcOrd="1" destOrd="0" presId="urn:microsoft.com/office/officeart/2005/8/layout/vList4"/>
    <dgm:cxn modelId="{6D1CB161-4EC6-459F-A6EB-719DDA01BC47}" type="presParOf" srcId="{7B7E169D-08B7-41F2-97AD-8B441B35EEBA}" destId="{B51875A5-C36D-44A6-9379-3CBD05CE64C2}" srcOrd="2" destOrd="0" presId="urn:microsoft.com/office/officeart/2005/8/layout/vList4"/>
    <dgm:cxn modelId="{7634D89B-4A5E-473F-B560-511BEE6D6F66}" type="presParOf" srcId="{ACA99F41-F474-4658-8042-4B92B82B4D02}" destId="{57BD7F81-91C0-43C5-823A-7BB218477E4B}" srcOrd="5" destOrd="0" presId="urn:microsoft.com/office/officeart/2005/8/layout/vList4"/>
    <dgm:cxn modelId="{C1FFFBD8-7DE1-4DDD-B9AD-211359FD4189}" type="presParOf" srcId="{ACA99F41-F474-4658-8042-4B92B82B4D02}" destId="{69D0532D-9022-4F1B-9A70-F12425743F83}" srcOrd="6" destOrd="0" presId="urn:microsoft.com/office/officeart/2005/8/layout/vList4"/>
    <dgm:cxn modelId="{FA53D897-902F-4AF1-A937-5B0E2E72F988}" type="presParOf" srcId="{69D0532D-9022-4F1B-9A70-F12425743F83}" destId="{FE07D369-2563-4C69-A19B-06469FE07EC4}" srcOrd="0" destOrd="0" presId="urn:microsoft.com/office/officeart/2005/8/layout/vList4"/>
    <dgm:cxn modelId="{40C08448-73EE-41CA-BA18-D00268CD6B70}" type="presParOf" srcId="{69D0532D-9022-4F1B-9A70-F12425743F83}" destId="{72C844D6-FB46-4606-80E8-3969EDBFB556}" srcOrd="1" destOrd="0" presId="urn:microsoft.com/office/officeart/2005/8/layout/vList4"/>
    <dgm:cxn modelId="{9F78D42E-3BE2-45FC-AAEF-29B138C25EAF}" type="presParOf" srcId="{69D0532D-9022-4F1B-9A70-F12425743F83}" destId="{EAA104AB-F4CE-4B16-9AC6-53196A3E183E}" srcOrd="2" destOrd="0" presId="urn:microsoft.com/office/officeart/2005/8/layout/vList4"/>
    <dgm:cxn modelId="{5914603F-46CE-4BDD-9BD2-D721033A6D71}" type="presParOf" srcId="{ACA99F41-F474-4658-8042-4B92B82B4D02}" destId="{83A3517E-F801-4479-8B8C-317543C0AFD4}" srcOrd="7" destOrd="0" presId="urn:microsoft.com/office/officeart/2005/8/layout/vList4"/>
    <dgm:cxn modelId="{A8F02B82-B0AB-4189-BFA3-A5375A813481}" type="presParOf" srcId="{ACA99F41-F474-4658-8042-4B92B82B4D02}" destId="{986B442F-27C8-4F92-8908-8B23FC40EEC5}" srcOrd="8" destOrd="0" presId="urn:microsoft.com/office/officeart/2005/8/layout/vList4"/>
    <dgm:cxn modelId="{29871D12-9C01-48AC-B42E-0A794B25636C}" type="presParOf" srcId="{986B442F-27C8-4F92-8908-8B23FC40EEC5}" destId="{0C9A9E8A-B12A-43C3-BFE1-7313C162A703}" srcOrd="0" destOrd="0" presId="urn:microsoft.com/office/officeart/2005/8/layout/vList4"/>
    <dgm:cxn modelId="{D23CBF48-0DDD-428C-8964-C7EFAF1E543E}" type="presParOf" srcId="{986B442F-27C8-4F92-8908-8B23FC40EEC5}" destId="{18CDD86B-28CE-47D6-AD2E-9EA09110890A}" srcOrd="1" destOrd="0" presId="urn:microsoft.com/office/officeart/2005/8/layout/vList4"/>
    <dgm:cxn modelId="{441D49B4-64A3-4FF3-A82B-DD19A4F51690}" type="presParOf" srcId="{986B442F-27C8-4F92-8908-8B23FC40EEC5}" destId="{EB922437-7709-4910-833E-FFEC15751A94}" srcOrd="2" destOrd="0" presId="urn:microsoft.com/office/officeart/2005/8/layout/vList4"/>
    <dgm:cxn modelId="{ED181CF1-0F66-494B-B50A-166CAECF9CA2}" type="presParOf" srcId="{ACA99F41-F474-4658-8042-4B92B82B4D02}" destId="{1B8E9813-345E-4EEB-B9D1-55500B9DDDA9}" srcOrd="9" destOrd="0" presId="urn:microsoft.com/office/officeart/2005/8/layout/vList4"/>
    <dgm:cxn modelId="{77B0B247-AF19-46C3-83E4-E12E3E99C6AF}" type="presParOf" srcId="{ACA99F41-F474-4658-8042-4B92B82B4D02}" destId="{4DFBAE5E-AD04-4F90-9159-F295FB78E2F7}" srcOrd="10" destOrd="0" presId="urn:microsoft.com/office/officeart/2005/8/layout/vList4"/>
    <dgm:cxn modelId="{32E36FB4-8D50-4BED-B649-3BB461E8B898}" type="presParOf" srcId="{4DFBAE5E-AD04-4F90-9159-F295FB78E2F7}" destId="{61807321-BC83-4171-9F41-578D5D64F466}" srcOrd="0" destOrd="0" presId="urn:microsoft.com/office/officeart/2005/8/layout/vList4"/>
    <dgm:cxn modelId="{EDE9CB28-4000-40DE-919E-2BB59E02F93D}" type="presParOf" srcId="{4DFBAE5E-AD04-4F90-9159-F295FB78E2F7}" destId="{206F909C-58A2-42A6-8A6F-0346C1D1B0C3}" srcOrd="1" destOrd="0" presId="urn:microsoft.com/office/officeart/2005/8/layout/vList4"/>
    <dgm:cxn modelId="{A9273BAA-D77D-4C2A-8B88-FBF021C905FE}" type="presParOf" srcId="{4DFBAE5E-AD04-4F90-9159-F295FB78E2F7}" destId="{FFEAF310-E13D-4D8B-98F7-4B46940D3B7A}" srcOrd="2" destOrd="0" presId="urn:microsoft.com/office/officeart/2005/8/layout/vList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A78CFFB-63AB-4891-918A-3418E487DC0A}"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en-GB"/>
        </a:p>
      </dgm:t>
    </dgm:pt>
    <dgm:pt modelId="{9593328B-65AB-42D5-B0C6-B349416D1612}">
      <dgm:prSet phldrT="[Text]"/>
      <dgm:spPr/>
      <dgm:t>
        <a:bodyPr/>
        <a:lstStyle/>
        <a:p>
          <a:pPr>
            <a:buFont typeface="Times New Roman" panose="02020603050405020304" pitchFamily="18" charset="0"/>
            <a:buChar char="•"/>
          </a:pPr>
          <a:r>
            <a:rPr lang="en-US" b="1"/>
            <a:t>Lack of timely and appropriate information sharing</a:t>
          </a:r>
          <a:endParaRPr lang="en-GB" dirty="0"/>
        </a:p>
      </dgm:t>
    </dgm:pt>
    <dgm:pt modelId="{03589DA2-0A0D-4A09-841F-967996BFDB67}" type="parTrans" cxnId="{3889DCD7-5A25-4764-AAF5-2C72FA8F1714}">
      <dgm:prSet/>
      <dgm:spPr/>
      <dgm:t>
        <a:bodyPr/>
        <a:lstStyle/>
        <a:p>
          <a:endParaRPr lang="en-GB"/>
        </a:p>
      </dgm:t>
    </dgm:pt>
    <dgm:pt modelId="{5AB11111-20D7-4C18-A7B5-3EFBEACF9848}" type="sibTrans" cxnId="{3889DCD7-5A25-4764-AAF5-2C72FA8F1714}">
      <dgm:prSet/>
      <dgm:spPr/>
      <dgm:t>
        <a:bodyPr/>
        <a:lstStyle/>
        <a:p>
          <a:endParaRPr lang="en-GB"/>
        </a:p>
      </dgm:t>
    </dgm:pt>
    <dgm:pt modelId="{4B95D2CB-C96A-43BE-B8F2-3FA890BFE2E3}">
      <dgm:prSet/>
      <dgm:spPr/>
      <dgm:t>
        <a:bodyPr/>
        <a:lstStyle/>
        <a:p>
          <a:pPr>
            <a:buFont typeface="Times New Roman" panose="02020603050405020304" pitchFamily="18" charset="0"/>
            <a:buChar char="•"/>
          </a:pPr>
          <a:r>
            <a:rPr lang="en-US" dirty="0"/>
            <a:t>for example, photographs of bruising to Arthur were not shared with the MASH; and limited information seeking, for example, concerns raised by Arthur and Star’s family members were not unpicked. </a:t>
          </a:r>
          <a:endParaRPr lang="en-GB" dirty="0"/>
        </a:p>
      </dgm:t>
    </dgm:pt>
    <dgm:pt modelId="{4F838D28-357A-41EA-8AB3-A3FA33D40E47}" type="parTrans" cxnId="{A4FBCDF6-B4E1-44D8-A625-53FAF9263887}">
      <dgm:prSet/>
      <dgm:spPr/>
      <dgm:t>
        <a:bodyPr/>
        <a:lstStyle/>
        <a:p>
          <a:endParaRPr lang="en-GB"/>
        </a:p>
      </dgm:t>
    </dgm:pt>
    <dgm:pt modelId="{B0AE2163-BB94-4E49-9D3C-799A908527B9}" type="sibTrans" cxnId="{A4FBCDF6-B4E1-44D8-A625-53FAF9263887}">
      <dgm:prSet/>
      <dgm:spPr/>
      <dgm:t>
        <a:bodyPr/>
        <a:lstStyle/>
        <a:p>
          <a:endParaRPr lang="en-GB"/>
        </a:p>
      </dgm:t>
    </dgm:pt>
    <dgm:pt modelId="{8445A303-FD79-4042-8174-E49BC632CA68}">
      <dgm:prSet/>
      <dgm:spPr/>
      <dgm:t>
        <a:bodyPr/>
        <a:lstStyle/>
        <a:p>
          <a:pPr>
            <a:buFont typeface="Times New Roman" panose="02020603050405020304" pitchFamily="18" charset="0"/>
            <a:buChar char="•"/>
          </a:pPr>
          <a:r>
            <a:rPr lang="en-US" b="1" dirty="0"/>
            <a:t>Evidence was not pieced together and considered in the round</a:t>
          </a:r>
          <a:endParaRPr lang="en-GB" dirty="0"/>
        </a:p>
      </dgm:t>
    </dgm:pt>
    <dgm:pt modelId="{6F4D5904-925B-4BB4-A00A-120CF7B478E4}" type="parTrans" cxnId="{E209E8EC-29D4-43EF-A725-DD2BF8484A50}">
      <dgm:prSet/>
      <dgm:spPr/>
      <dgm:t>
        <a:bodyPr/>
        <a:lstStyle/>
        <a:p>
          <a:endParaRPr lang="en-GB"/>
        </a:p>
      </dgm:t>
    </dgm:pt>
    <dgm:pt modelId="{655D69AE-6C01-47BD-ACEA-6978E53970A9}" type="sibTrans" cxnId="{E209E8EC-29D4-43EF-A725-DD2BF8484A50}">
      <dgm:prSet/>
      <dgm:spPr/>
      <dgm:t>
        <a:bodyPr/>
        <a:lstStyle/>
        <a:p>
          <a:endParaRPr lang="en-GB"/>
        </a:p>
      </dgm:t>
    </dgm:pt>
    <dgm:pt modelId="{81403F2D-E2CA-4663-8361-74B4FB8B98FB}">
      <dgm:prSet/>
      <dgm:spPr/>
      <dgm:t>
        <a:bodyPr/>
        <a:lstStyle/>
        <a:p>
          <a:pPr>
            <a:buFont typeface="Times New Roman" panose="02020603050405020304" pitchFamily="18" charset="0"/>
            <a:buChar char="•"/>
          </a:pPr>
          <a:r>
            <a:rPr lang="en-US"/>
            <a:t>e.g. for Star, each referral was treated as a different episode and the evidence was not looked at altogether. </a:t>
          </a:r>
          <a:endParaRPr lang="en-GB"/>
        </a:p>
      </dgm:t>
    </dgm:pt>
    <dgm:pt modelId="{0A7B61D0-8395-4751-8216-A2F2A213D4B7}" type="parTrans" cxnId="{72F7D54B-E839-4BA7-B169-8553B08B257B}">
      <dgm:prSet/>
      <dgm:spPr/>
      <dgm:t>
        <a:bodyPr/>
        <a:lstStyle/>
        <a:p>
          <a:endParaRPr lang="en-GB"/>
        </a:p>
      </dgm:t>
    </dgm:pt>
    <dgm:pt modelId="{2A4181AB-8FE0-414A-89CF-6B67E36BAE43}" type="sibTrans" cxnId="{72F7D54B-E839-4BA7-B169-8553B08B257B}">
      <dgm:prSet/>
      <dgm:spPr/>
      <dgm:t>
        <a:bodyPr/>
        <a:lstStyle/>
        <a:p>
          <a:endParaRPr lang="en-GB"/>
        </a:p>
      </dgm:t>
    </dgm:pt>
    <dgm:pt modelId="{302C2509-E860-4467-8ECF-9CF059B9D69A}">
      <dgm:prSet/>
      <dgm:spPr/>
      <dgm:t>
        <a:bodyPr/>
        <a:lstStyle/>
        <a:p>
          <a:pPr>
            <a:buFont typeface="Times New Roman" panose="02020603050405020304" pitchFamily="18" charset="0"/>
            <a:buChar char="•"/>
          </a:pPr>
          <a:r>
            <a:rPr lang="en-US" b="1"/>
            <a:t>Understanding what the child’s daily life is like where this might not be straightforward</a:t>
          </a:r>
          <a:endParaRPr lang="en-GB"/>
        </a:p>
      </dgm:t>
    </dgm:pt>
    <dgm:pt modelId="{F60EE917-3F8A-4756-B4AA-513A801FBB29}" type="parTrans" cxnId="{F1CFC051-75BA-45A7-AAF2-D37842230E0F}">
      <dgm:prSet/>
      <dgm:spPr/>
      <dgm:t>
        <a:bodyPr/>
        <a:lstStyle/>
        <a:p>
          <a:endParaRPr lang="en-GB"/>
        </a:p>
      </dgm:t>
    </dgm:pt>
    <dgm:pt modelId="{9F0669F8-EBD8-4E63-8080-4055A05B48A7}" type="sibTrans" cxnId="{F1CFC051-75BA-45A7-AAF2-D37842230E0F}">
      <dgm:prSet/>
      <dgm:spPr/>
      <dgm:t>
        <a:bodyPr/>
        <a:lstStyle/>
        <a:p>
          <a:endParaRPr lang="en-GB"/>
        </a:p>
      </dgm:t>
    </dgm:pt>
    <dgm:pt modelId="{4640DD63-D3B1-4DE7-9BAD-42DC6C421AF0}">
      <dgm:prSet/>
      <dgm:spPr/>
      <dgm:t>
        <a:bodyPr/>
        <a:lstStyle/>
        <a:p>
          <a:pPr>
            <a:buFont typeface="Times New Roman" panose="02020603050405020304" pitchFamily="18" charset="0"/>
            <a:buChar char="•"/>
          </a:pPr>
          <a:r>
            <a:rPr lang="en-US" dirty="0"/>
            <a:t>with both Arthur and Star there was limited direct work. Additionally, the histories of those involved in their lives, e.g. Frankie Smith and Savannah </a:t>
          </a:r>
          <a:r>
            <a:rPr lang="en-US" dirty="0" err="1"/>
            <a:t>Brockhill</a:t>
          </a:r>
          <a:r>
            <a:rPr lang="en-US" dirty="0"/>
            <a:t>, were not looked into sufficiently. </a:t>
          </a:r>
          <a:endParaRPr lang="en-GB" dirty="0"/>
        </a:p>
      </dgm:t>
    </dgm:pt>
    <dgm:pt modelId="{C6FA8BF0-0F8B-4099-974E-7AB34D9A6E82}" type="parTrans" cxnId="{43568A43-0F30-4077-B335-E02F8DFED6D1}">
      <dgm:prSet/>
      <dgm:spPr/>
      <dgm:t>
        <a:bodyPr/>
        <a:lstStyle/>
        <a:p>
          <a:endParaRPr lang="en-GB"/>
        </a:p>
      </dgm:t>
    </dgm:pt>
    <dgm:pt modelId="{E43EB77F-4CC5-404E-B61C-1E73FB137A2E}" type="sibTrans" cxnId="{43568A43-0F30-4077-B335-E02F8DFED6D1}">
      <dgm:prSet/>
      <dgm:spPr/>
      <dgm:t>
        <a:bodyPr/>
        <a:lstStyle/>
        <a:p>
          <a:endParaRPr lang="en-GB"/>
        </a:p>
      </dgm:t>
    </dgm:pt>
    <dgm:pt modelId="{D8AFC45F-4B9E-4D15-9B71-41063B8622D2}">
      <dgm:prSet/>
      <dgm:spPr/>
      <dgm:t>
        <a:bodyPr/>
        <a:lstStyle/>
        <a:p>
          <a:pPr>
            <a:buFont typeface="Times New Roman" panose="02020603050405020304" pitchFamily="18" charset="0"/>
            <a:buChar char="•"/>
          </a:pPr>
          <a:r>
            <a:rPr lang="en-US" b="1"/>
            <a:t>Listening to the views of the wider family and those who know the child well</a:t>
          </a:r>
          <a:endParaRPr lang="en-GB"/>
        </a:p>
      </dgm:t>
    </dgm:pt>
    <dgm:pt modelId="{9427C95F-8653-4A51-B18E-7FC32F5F93B2}" type="parTrans" cxnId="{D9142857-1847-4FD6-82C1-12E2BC9B8A7A}">
      <dgm:prSet/>
      <dgm:spPr/>
      <dgm:t>
        <a:bodyPr/>
        <a:lstStyle/>
        <a:p>
          <a:endParaRPr lang="en-GB"/>
        </a:p>
      </dgm:t>
    </dgm:pt>
    <dgm:pt modelId="{8911D6D3-7CB7-4084-8FC8-86EBDFD718A6}" type="sibTrans" cxnId="{D9142857-1847-4FD6-82C1-12E2BC9B8A7A}">
      <dgm:prSet/>
      <dgm:spPr/>
      <dgm:t>
        <a:bodyPr/>
        <a:lstStyle/>
        <a:p>
          <a:endParaRPr lang="en-GB"/>
        </a:p>
      </dgm:t>
    </dgm:pt>
    <dgm:pt modelId="{50DA9B36-B344-45B2-8DAA-45EED5546E33}">
      <dgm:prSet/>
      <dgm:spPr/>
      <dgm:t>
        <a:bodyPr/>
        <a:lstStyle/>
        <a:p>
          <a:pPr>
            <a:buFont typeface="Times New Roman" panose="02020603050405020304" pitchFamily="18" charset="0"/>
            <a:buChar char="•"/>
          </a:pPr>
          <a:r>
            <a:rPr lang="en-US"/>
            <a:t>in Arthur and Star’s stories a significant gap was the failure to talk to and listen to wider family members. </a:t>
          </a:r>
          <a:endParaRPr lang="en-GB"/>
        </a:p>
      </dgm:t>
    </dgm:pt>
    <dgm:pt modelId="{526887A9-82A8-4281-8A6E-980012EDCE28}" type="parTrans" cxnId="{F10D312A-A7AE-4BA2-A91A-82F6C6E23433}">
      <dgm:prSet/>
      <dgm:spPr/>
      <dgm:t>
        <a:bodyPr/>
        <a:lstStyle/>
        <a:p>
          <a:endParaRPr lang="en-GB"/>
        </a:p>
      </dgm:t>
    </dgm:pt>
    <dgm:pt modelId="{E1023A00-1B5D-4C9B-93E5-4F39E46A6C91}" type="sibTrans" cxnId="{F10D312A-A7AE-4BA2-A91A-82F6C6E23433}">
      <dgm:prSet/>
      <dgm:spPr/>
      <dgm:t>
        <a:bodyPr/>
        <a:lstStyle/>
        <a:p>
          <a:endParaRPr lang="en-GB"/>
        </a:p>
      </dgm:t>
    </dgm:pt>
    <dgm:pt modelId="{40C5B3F5-51A5-4393-99F5-E74354AF1BCF}">
      <dgm:prSet/>
      <dgm:spPr/>
      <dgm:t>
        <a:bodyPr/>
        <a:lstStyle/>
        <a:p>
          <a:pPr>
            <a:buFont typeface="Times New Roman" panose="02020603050405020304" pitchFamily="18" charset="0"/>
            <a:buChar char="•"/>
          </a:pPr>
          <a:r>
            <a:rPr lang="en-US" b="1"/>
            <a:t>Appropriate response to domestic abuse</a:t>
          </a:r>
          <a:endParaRPr lang="en-GB"/>
        </a:p>
      </dgm:t>
    </dgm:pt>
    <dgm:pt modelId="{64069BDB-AC9D-4CA2-80C3-5A02B8DE9419}" type="parTrans" cxnId="{A80458F0-706A-4403-9CCF-6AC65891CB1C}">
      <dgm:prSet/>
      <dgm:spPr/>
      <dgm:t>
        <a:bodyPr/>
        <a:lstStyle/>
        <a:p>
          <a:endParaRPr lang="en-GB"/>
        </a:p>
      </dgm:t>
    </dgm:pt>
    <dgm:pt modelId="{2EFAB446-0198-43B1-B58E-FC344E0DD603}" type="sibTrans" cxnId="{A80458F0-706A-4403-9CCF-6AC65891CB1C}">
      <dgm:prSet/>
      <dgm:spPr/>
      <dgm:t>
        <a:bodyPr/>
        <a:lstStyle/>
        <a:p>
          <a:endParaRPr lang="en-GB"/>
        </a:p>
      </dgm:t>
    </dgm:pt>
    <dgm:pt modelId="{9A6C2565-D66D-4083-8C6A-95E5558B8BC3}">
      <dgm:prSet/>
      <dgm:spPr/>
      <dgm:t>
        <a:bodyPr/>
        <a:lstStyle/>
        <a:p>
          <a:pPr>
            <a:buFont typeface="Times New Roman" panose="02020603050405020304" pitchFamily="18" charset="0"/>
            <a:buChar char="•"/>
          </a:pPr>
          <a:r>
            <a:rPr lang="en-US"/>
            <a:t>the impact of domestic abuse on Arthur and Star was not explored in depth; </a:t>
          </a:r>
          <a:endParaRPr lang="en-GB"/>
        </a:p>
      </dgm:t>
    </dgm:pt>
    <dgm:pt modelId="{F6DA18DA-9CA7-4CCB-AEC0-58F033C6743C}" type="parTrans" cxnId="{9F20A188-472E-4FB3-8DA5-698C4D034084}">
      <dgm:prSet/>
      <dgm:spPr/>
      <dgm:t>
        <a:bodyPr/>
        <a:lstStyle/>
        <a:p>
          <a:endParaRPr lang="en-GB"/>
        </a:p>
      </dgm:t>
    </dgm:pt>
    <dgm:pt modelId="{A7684BBA-A049-4419-9B81-AB30FBF5B259}" type="sibTrans" cxnId="{9F20A188-472E-4FB3-8DA5-698C4D034084}">
      <dgm:prSet/>
      <dgm:spPr/>
      <dgm:t>
        <a:bodyPr/>
        <a:lstStyle/>
        <a:p>
          <a:endParaRPr lang="en-GB"/>
        </a:p>
      </dgm:t>
    </dgm:pt>
    <dgm:pt modelId="{89E6AA39-A81D-47F4-843A-EC660F118800}">
      <dgm:prSet/>
      <dgm:spPr/>
      <dgm:t>
        <a:bodyPr/>
        <a:lstStyle/>
        <a:p>
          <a:pPr>
            <a:buFont typeface="Times New Roman" panose="02020603050405020304" pitchFamily="18" charset="0"/>
            <a:buChar char="•"/>
          </a:pPr>
          <a:r>
            <a:rPr lang="en-US"/>
            <a:t>concerns about domestic abuse towards Star’s mother were considered episodically and not investigated sufficiently; </a:t>
          </a:r>
          <a:endParaRPr lang="en-GB"/>
        </a:p>
      </dgm:t>
    </dgm:pt>
    <dgm:pt modelId="{06C570A6-ABB3-4DBC-9CC8-3B2982B54168}" type="parTrans" cxnId="{E32FB8DB-2A12-4B1C-A3E0-FF1149A28B44}">
      <dgm:prSet/>
      <dgm:spPr/>
      <dgm:t>
        <a:bodyPr/>
        <a:lstStyle/>
        <a:p>
          <a:endParaRPr lang="en-GB"/>
        </a:p>
      </dgm:t>
    </dgm:pt>
    <dgm:pt modelId="{34A64E38-FF1A-4C15-8744-1CDEC2FE3C63}" type="sibTrans" cxnId="{E32FB8DB-2A12-4B1C-A3E0-FF1149A28B44}">
      <dgm:prSet/>
      <dgm:spPr/>
      <dgm:t>
        <a:bodyPr/>
        <a:lstStyle/>
        <a:p>
          <a:endParaRPr lang="en-GB"/>
        </a:p>
      </dgm:t>
    </dgm:pt>
    <dgm:pt modelId="{B90099C1-4D91-46DB-8389-1CF8683B65BF}">
      <dgm:prSet/>
      <dgm:spPr/>
      <dgm:t>
        <a:bodyPr/>
        <a:lstStyle/>
        <a:p>
          <a:pPr>
            <a:buFont typeface="Times New Roman" panose="02020603050405020304" pitchFamily="18" charset="0"/>
            <a:buChar char="•"/>
          </a:pPr>
          <a:r>
            <a:rPr lang="en-US"/>
            <a:t>information about Emma Tustin’s history of domestic abuse was not triangulated between agencies. </a:t>
          </a:r>
          <a:endParaRPr lang="en-GB"/>
        </a:p>
      </dgm:t>
    </dgm:pt>
    <dgm:pt modelId="{C0AF26A6-7E90-484B-A489-A1B47BD4A875}" type="parTrans" cxnId="{B4A99934-9B55-4351-ADAE-31EB4242F189}">
      <dgm:prSet/>
      <dgm:spPr/>
      <dgm:t>
        <a:bodyPr/>
        <a:lstStyle/>
        <a:p>
          <a:endParaRPr lang="en-GB"/>
        </a:p>
      </dgm:t>
    </dgm:pt>
    <dgm:pt modelId="{64E168F5-1EDD-4194-9EB7-9720F95DB759}" type="sibTrans" cxnId="{B4A99934-9B55-4351-ADAE-31EB4242F189}">
      <dgm:prSet/>
      <dgm:spPr/>
      <dgm:t>
        <a:bodyPr/>
        <a:lstStyle/>
        <a:p>
          <a:endParaRPr lang="en-GB"/>
        </a:p>
      </dgm:t>
    </dgm:pt>
    <dgm:pt modelId="{F8B6F5CE-AED3-4AA5-8E2B-7E1B8F448D4E}" type="pres">
      <dgm:prSet presAssocID="{6A78CFFB-63AB-4891-918A-3418E487DC0A}" presName="linear" presStyleCnt="0">
        <dgm:presLayoutVars>
          <dgm:dir/>
          <dgm:animLvl val="lvl"/>
          <dgm:resizeHandles val="exact"/>
        </dgm:presLayoutVars>
      </dgm:prSet>
      <dgm:spPr/>
    </dgm:pt>
    <dgm:pt modelId="{014CAF16-6CD2-4039-BFBD-4CD266FF403A}" type="pres">
      <dgm:prSet presAssocID="{9593328B-65AB-42D5-B0C6-B349416D1612}" presName="parentLin" presStyleCnt="0"/>
      <dgm:spPr/>
    </dgm:pt>
    <dgm:pt modelId="{F45B5958-C33D-4A93-9662-7D7A1630EECD}" type="pres">
      <dgm:prSet presAssocID="{9593328B-65AB-42D5-B0C6-B349416D1612}" presName="parentLeftMargin" presStyleLbl="node1" presStyleIdx="0" presStyleCnt="5"/>
      <dgm:spPr/>
    </dgm:pt>
    <dgm:pt modelId="{A037FA12-4E60-4890-A181-20927EDF8F20}" type="pres">
      <dgm:prSet presAssocID="{9593328B-65AB-42D5-B0C6-B349416D1612}" presName="parentText" presStyleLbl="node1" presStyleIdx="0" presStyleCnt="5">
        <dgm:presLayoutVars>
          <dgm:chMax val="0"/>
          <dgm:bulletEnabled val="1"/>
        </dgm:presLayoutVars>
      </dgm:prSet>
      <dgm:spPr/>
    </dgm:pt>
    <dgm:pt modelId="{618B78A8-5A66-437C-858D-E388DE7A6E37}" type="pres">
      <dgm:prSet presAssocID="{9593328B-65AB-42D5-B0C6-B349416D1612}" presName="negativeSpace" presStyleCnt="0"/>
      <dgm:spPr/>
    </dgm:pt>
    <dgm:pt modelId="{B3D96477-68C0-43D7-B180-E9E356EEFB72}" type="pres">
      <dgm:prSet presAssocID="{9593328B-65AB-42D5-B0C6-B349416D1612}" presName="childText" presStyleLbl="conFgAcc1" presStyleIdx="0" presStyleCnt="5">
        <dgm:presLayoutVars>
          <dgm:bulletEnabled val="1"/>
        </dgm:presLayoutVars>
      </dgm:prSet>
      <dgm:spPr/>
    </dgm:pt>
    <dgm:pt modelId="{63810336-93B4-41C3-9B53-6DF17D94D1E6}" type="pres">
      <dgm:prSet presAssocID="{5AB11111-20D7-4C18-A7B5-3EFBEACF9848}" presName="spaceBetweenRectangles" presStyleCnt="0"/>
      <dgm:spPr/>
    </dgm:pt>
    <dgm:pt modelId="{244EAD4A-DBB6-4B6C-AC92-9897E50D28F6}" type="pres">
      <dgm:prSet presAssocID="{8445A303-FD79-4042-8174-E49BC632CA68}" presName="parentLin" presStyleCnt="0"/>
      <dgm:spPr/>
    </dgm:pt>
    <dgm:pt modelId="{EDAF3283-AAD9-42B4-BA0B-230953EC5B6A}" type="pres">
      <dgm:prSet presAssocID="{8445A303-FD79-4042-8174-E49BC632CA68}" presName="parentLeftMargin" presStyleLbl="node1" presStyleIdx="0" presStyleCnt="5"/>
      <dgm:spPr/>
    </dgm:pt>
    <dgm:pt modelId="{FB27BFD9-21AF-40C0-A4C8-AA8888D4FF36}" type="pres">
      <dgm:prSet presAssocID="{8445A303-FD79-4042-8174-E49BC632CA68}" presName="parentText" presStyleLbl="node1" presStyleIdx="1" presStyleCnt="5">
        <dgm:presLayoutVars>
          <dgm:chMax val="0"/>
          <dgm:bulletEnabled val="1"/>
        </dgm:presLayoutVars>
      </dgm:prSet>
      <dgm:spPr/>
    </dgm:pt>
    <dgm:pt modelId="{10BFAB8D-3DB3-4CCF-9E35-C3146015663F}" type="pres">
      <dgm:prSet presAssocID="{8445A303-FD79-4042-8174-E49BC632CA68}" presName="negativeSpace" presStyleCnt="0"/>
      <dgm:spPr/>
    </dgm:pt>
    <dgm:pt modelId="{970A163B-84B1-42B1-87F9-505128DBD0BF}" type="pres">
      <dgm:prSet presAssocID="{8445A303-FD79-4042-8174-E49BC632CA68}" presName="childText" presStyleLbl="conFgAcc1" presStyleIdx="1" presStyleCnt="5">
        <dgm:presLayoutVars>
          <dgm:bulletEnabled val="1"/>
        </dgm:presLayoutVars>
      </dgm:prSet>
      <dgm:spPr/>
    </dgm:pt>
    <dgm:pt modelId="{5861C59D-A3D4-4213-8B47-22F63D339D6F}" type="pres">
      <dgm:prSet presAssocID="{655D69AE-6C01-47BD-ACEA-6978E53970A9}" presName="spaceBetweenRectangles" presStyleCnt="0"/>
      <dgm:spPr/>
    </dgm:pt>
    <dgm:pt modelId="{30F0CD98-B017-4635-A863-72F375146507}" type="pres">
      <dgm:prSet presAssocID="{302C2509-E860-4467-8ECF-9CF059B9D69A}" presName="parentLin" presStyleCnt="0"/>
      <dgm:spPr/>
    </dgm:pt>
    <dgm:pt modelId="{376B9F53-7752-4353-95D7-314AC164E8DF}" type="pres">
      <dgm:prSet presAssocID="{302C2509-E860-4467-8ECF-9CF059B9D69A}" presName="parentLeftMargin" presStyleLbl="node1" presStyleIdx="1" presStyleCnt="5"/>
      <dgm:spPr/>
    </dgm:pt>
    <dgm:pt modelId="{6739D9DC-112D-4BDE-BF4D-7B0F13338DB7}" type="pres">
      <dgm:prSet presAssocID="{302C2509-E860-4467-8ECF-9CF059B9D69A}" presName="parentText" presStyleLbl="node1" presStyleIdx="2" presStyleCnt="5">
        <dgm:presLayoutVars>
          <dgm:chMax val="0"/>
          <dgm:bulletEnabled val="1"/>
        </dgm:presLayoutVars>
      </dgm:prSet>
      <dgm:spPr/>
    </dgm:pt>
    <dgm:pt modelId="{152C8154-83B9-4C28-8567-0BE021915548}" type="pres">
      <dgm:prSet presAssocID="{302C2509-E860-4467-8ECF-9CF059B9D69A}" presName="negativeSpace" presStyleCnt="0"/>
      <dgm:spPr/>
    </dgm:pt>
    <dgm:pt modelId="{999B89C4-96D9-4D92-8060-B9901BF0D286}" type="pres">
      <dgm:prSet presAssocID="{302C2509-E860-4467-8ECF-9CF059B9D69A}" presName="childText" presStyleLbl="conFgAcc1" presStyleIdx="2" presStyleCnt="5">
        <dgm:presLayoutVars>
          <dgm:bulletEnabled val="1"/>
        </dgm:presLayoutVars>
      </dgm:prSet>
      <dgm:spPr/>
    </dgm:pt>
    <dgm:pt modelId="{ADAA6084-CBCE-4C8D-96D3-6E6E422BC575}" type="pres">
      <dgm:prSet presAssocID="{9F0669F8-EBD8-4E63-8080-4055A05B48A7}" presName="spaceBetweenRectangles" presStyleCnt="0"/>
      <dgm:spPr/>
    </dgm:pt>
    <dgm:pt modelId="{5DC7A15B-91C0-4564-8848-79EFAAF69926}" type="pres">
      <dgm:prSet presAssocID="{D8AFC45F-4B9E-4D15-9B71-41063B8622D2}" presName="parentLin" presStyleCnt="0"/>
      <dgm:spPr/>
    </dgm:pt>
    <dgm:pt modelId="{13C898BA-1211-4F04-86C4-AA07AF13A4A6}" type="pres">
      <dgm:prSet presAssocID="{D8AFC45F-4B9E-4D15-9B71-41063B8622D2}" presName="parentLeftMargin" presStyleLbl="node1" presStyleIdx="2" presStyleCnt="5"/>
      <dgm:spPr/>
    </dgm:pt>
    <dgm:pt modelId="{56170398-ADF5-454C-A8EC-A90723A9AE4A}" type="pres">
      <dgm:prSet presAssocID="{D8AFC45F-4B9E-4D15-9B71-41063B8622D2}" presName="parentText" presStyleLbl="node1" presStyleIdx="3" presStyleCnt="5">
        <dgm:presLayoutVars>
          <dgm:chMax val="0"/>
          <dgm:bulletEnabled val="1"/>
        </dgm:presLayoutVars>
      </dgm:prSet>
      <dgm:spPr/>
    </dgm:pt>
    <dgm:pt modelId="{773CB232-4383-4D96-BE07-687625211BBB}" type="pres">
      <dgm:prSet presAssocID="{D8AFC45F-4B9E-4D15-9B71-41063B8622D2}" presName="negativeSpace" presStyleCnt="0"/>
      <dgm:spPr/>
    </dgm:pt>
    <dgm:pt modelId="{948B9B05-85FD-49A3-813C-C2C01FFB85E0}" type="pres">
      <dgm:prSet presAssocID="{D8AFC45F-4B9E-4D15-9B71-41063B8622D2}" presName="childText" presStyleLbl="conFgAcc1" presStyleIdx="3" presStyleCnt="5">
        <dgm:presLayoutVars>
          <dgm:bulletEnabled val="1"/>
        </dgm:presLayoutVars>
      </dgm:prSet>
      <dgm:spPr/>
    </dgm:pt>
    <dgm:pt modelId="{920E286C-3348-4F52-A77B-D8A096ACA6C2}" type="pres">
      <dgm:prSet presAssocID="{8911D6D3-7CB7-4084-8FC8-86EBDFD718A6}" presName="spaceBetweenRectangles" presStyleCnt="0"/>
      <dgm:spPr/>
    </dgm:pt>
    <dgm:pt modelId="{60E9E05C-6FA3-4010-BE28-D6A22DBC396D}" type="pres">
      <dgm:prSet presAssocID="{40C5B3F5-51A5-4393-99F5-E74354AF1BCF}" presName="parentLin" presStyleCnt="0"/>
      <dgm:spPr/>
    </dgm:pt>
    <dgm:pt modelId="{6006E216-AADC-48CA-A24D-B4194967BE81}" type="pres">
      <dgm:prSet presAssocID="{40C5B3F5-51A5-4393-99F5-E74354AF1BCF}" presName="parentLeftMargin" presStyleLbl="node1" presStyleIdx="3" presStyleCnt="5"/>
      <dgm:spPr/>
    </dgm:pt>
    <dgm:pt modelId="{BFA4CB66-5EFF-4509-BC59-5090346EE51A}" type="pres">
      <dgm:prSet presAssocID="{40C5B3F5-51A5-4393-99F5-E74354AF1BCF}" presName="parentText" presStyleLbl="node1" presStyleIdx="4" presStyleCnt="5">
        <dgm:presLayoutVars>
          <dgm:chMax val="0"/>
          <dgm:bulletEnabled val="1"/>
        </dgm:presLayoutVars>
      </dgm:prSet>
      <dgm:spPr/>
    </dgm:pt>
    <dgm:pt modelId="{4F81B1D6-2D9D-406E-9207-A65646603B5A}" type="pres">
      <dgm:prSet presAssocID="{40C5B3F5-51A5-4393-99F5-E74354AF1BCF}" presName="negativeSpace" presStyleCnt="0"/>
      <dgm:spPr/>
    </dgm:pt>
    <dgm:pt modelId="{358C32B0-9920-475E-9448-4EA34206CD28}" type="pres">
      <dgm:prSet presAssocID="{40C5B3F5-51A5-4393-99F5-E74354AF1BCF}" presName="childText" presStyleLbl="conFgAcc1" presStyleIdx="4" presStyleCnt="5">
        <dgm:presLayoutVars>
          <dgm:bulletEnabled val="1"/>
        </dgm:presLayoutVars>
      </dgm:prSet>
      <dgm:spPr/>
    </dgm:pt>
  </dgm:ptLst>
  <dgm:cxnLst>
    <dgm:cxn modelId="{A02EB004-4EF7-4988-8F4E-50D7B63E9191}" type="presOf" srcId="{302C2509-E860-4467-8ECF-9CF059B9D69A}" destId="{6739D9DC-112D-4BDE-BF4D-7B0F13338DB7}" srcOrd="1" destOrd="0" presId="urn:microsoft.com/office/officeart/2005/8/layout/list1"/>
    <dgm:cxn modelId="{F9997D21-3FD1-459E-8272-49A62C92138E}" type="presOf" srcId="{50DA9B36-B344-45B2-8DAA-45EED5546E33}" destId="{948B9B05-85FD-49A3-813C-C2C01FFB85E0}" srcOrd="0" destOrd="0" presId="urn:microsoft.com/office/officeart/2005/8/layout/list1"/>
    <dgm:cxn modelId="{9D5E6025-FF5D-4F7E-A02A-A8CE98724460}" type="presOf" srcId="{9A6C2565-D66D-4083-8C6A-95E5558B8BC3}" destId="{358C32B0-9920-475E-9448-4EA34206CD28}" srcOrd="0" destOrd="0" presId="urn:microsoft.com/office/officeart/2005/8/layout/list1"/>
    <dgm:cxn modelId="{CA982A27-086C-4CFD-8239-DB3566EA859D}" type="presOf" srcId="{D8AFC45F-4B9E-4D15-9B71-41063B8622D2}" destId="{13C898BA-1211-4F04-86C4-AA07AF13A4A6}" srcOrd="0" destOrd="0" presId="urn:microsoft.com/office/officeart/2005/8/layout/list1"/>
    <dgm:cxn modelId="{F10D312A-A7AE-4BA2-A91A-82F6C6E23433}" srcId="{D8AFC45F-4B9E-4D15-9B71-41063B8622D2}" destId="{50DA9B36-B344-45B2-8DAA-45EED5546E33}" srcOrd="0" destOrd="0" parTransId="{526887A9-82A8-4281-8A6E-980012EDCE28}" sibTransId="{E1023A00-1B5D-4C9B-93E5-4F39E46A6C91}"/>
    <dgm:cxn modelId="{B4A99934-9B55-4351-ADAE-31EB4242F189}" srcId="{40C5B3F5-51A5-4393-99F5-E74354AF1BCF}" destId="{B90099C1-4D91-46DB-8389-1CF8683B65BF}" srcOrd="2" destOrd="0" parTransId="{C0AF26A6-7E90-484B-A489-A1B47BD4A875}" sibTransId="{64E168F5-1EDD-4194-9EB7-9720F95DB759}"/>
    <dgm:cxn modelId="{2A5F175C-8753-4D21-8460-7873F01D1C46}" type="presOf" srcId="{B90099C1-4D91-46DB-8389-1CF8683B65BF}" destId="{358C32B0-9920-475E-9448-4EA34206CD28}" srcOrd="0" destOrd="2" presId="urn:microsoft.com/office/officeart/2005/8/layout/list1"/>
    <dgm:cxn modelId="{43568A43-0F30-4077-B335-E02F8DFED6D1}" srcId="{302C2509-E860-4467-8ECF-9CF059B9D69A}" destId="{4640DD63-D3B1-4DE7-9BAD-42DC6C421AF0}" srcOrd="0" destOrd="0" parTransId="{C6FA8BF0-0F8B-4099-974E-7AB34D9A6E82}" sibTransId="{E43EB77F-4CC5-404E-B61C-1E73FB137A2E}"/>
    <dgm:cxn modelId="{72F7D54B-E839-4BA7-B169-8553B08B257B}" srcId="{8445A303-FD79-4042-8174-E49BC632CA68}" destId="{81403F2D-E2CA-4663-8361-74B4FB8B98FB}" srcOrd="0" destOrd="0" parTransId="{0A7B61D0-8395-4751-8216-A2F2A213D4B7}" sibTransId="{2A4181AB-8FE0-414A-89CF-6B67E36BAE43}"/>
    <dgm:cxn modelId="{AA0A1651-FC28-42B2-8B78-194F7C6FD2BD}" type="presOf" srcId="{6A78CFFB-63AB-4891-918A-3418E487DC0A}" destId="{F8B6F5CE-AED3-4AA5-8E2B-7E1B8F448D4E}" srcOrd="0" destOrd="0" presId="urn:microsoft.com/office/officeart/2005/8/layout/list1"/>
    <dgm:cxn modelId="{F1CFC051-75BA-45A7-AAF2-D37842230E0F}" srcId="{6A78CFFB-63AB-4891-918A-3418E487DC0A}" destId="{302C2509-E860-4467-8ECF-9CF059B9D69A}" srcOrd="2" destOrd="0" parTransId="{F60EE917-3F8A-4756-B4AA-513A801FBB29}" sibTransId="{9F0669F8-EBD8-4E63-8080-4055A05B48A7}"/>
    <dgm:cxn modelId="{D9142857-1847-4FD6-82C1-12E2BC9B8A7A}" srcId="{6A78CFFB-63AB-4891-918A-3418E487DC0A}" destId="{D8AFC45F-4B9E-4D15-9B71-41063B8622D2}" srcOrd="3" destOrd="0" parTransId="{9427C95F-8653-4A51-B18E-7FC32F5F93B2}" sibTransId="{8911D6D3-7CB7-4084-8FC8-86EBDFD718A6}"/>
    <dgm:cxn modelId="{9F20A188-472E-4FB3-8DA5-698C4D034084}" srcId="{40C5B3F5-51A5-4393-99F5-E74354AF1BCF}" destId="{9A6C2565-D66D-4083-8C6A-95E5558B8BC3}" srcOrd="0" destOrd="0" parTransId="{F6DA18DA-9CA7-4CCB-AEC0-58F033C6743C}" sibTransId="{A7684BBA-A049-4419-9B81-AB30FBF5B259}"/>
    <dgm:cxn modelId="{126B019A-E268-431E-8A18-B3C33233FDC4}" type="presOf" srcId="{40C5B3F5-51A5-4393-99F5-E74354AF1BCF}" destId="{BFA4CB66-5EFF-4509-BC59-5090346EE51A}" srcOrd="1" destOrd="0" presId="urn:microsoft.com/office/officeart/2005/8/layout/list1"/>
    <dgm:cxn modelId="{85071CA0-C07F-43C2-BB9E-B9171A05BF0A}" type="presOf" srcId="{8445A303-FD79-4042-8174-E49BC632CA68}" destId="{FB27BFD9-21AF-40C0-A4C8-AA8888D4FF36}" srcOrd="1" destOrd="0" presId="urn:microsoft.com/office/officeart/2005/8/layout/list1"/>
    <dgm:cxn modelId="{710941A1-0495-4D36-86EA-AC848B7CD4EB}" type="presOf" srcId="{9593328B-65AB-42D5-B0C6-B349416D1612}" destId="{A037FA12-4E60-4890-A181-20927EDF8F20}" srcOrd="1" destOrd="0" presId="urn:microsoft.com/office/officeart/2005/8/layout/list1"/>
    <dgm:cxn modelId="{BA40EDA4-A550-4877-B01D-332BB627C55F}" type="presOf" srcId="{8445A303-FD79-4042-8174-E49BC632CA68}" destId="{EDAF3283-AAD9-42B4-BA0B-230953EC5B6A}" srcOrd="0" destOrd="0" presId="urn:microsoft.com/office/officeart/2005/8/layout/list1"/>
    <dgm:cxn modelId="{DA7F0AA8-ED04-4419-8C04-7ED83ADF8069}" type="presOf" srcId="{81403F2D-E2CA-4663-8361-74B4FB8B98FB}" destId="{970A163B-84B1-42B1-87F9-505128DBD0BF}" srcOrd="0" destOrd="0" presId="urn:microsoft.com/office/officeart/2005/8/layout/list1"/>
    <dgm:cxn modelId="{2B3471A8-09CA-4083-91DC-7DB9E83B99C2}" type="presOf" srcId="{4B95D2CB-C96A-43BE-B8F2-3FA890BFE2E3}" destId="{B3D96477-68C0-43D7-B180-E9E356EEFB72}" srcOrd="0" destOrd="0" presId="urn:microsoft.com/office/officeart/2005/8/layout/list1"/>
    <dgm:cxn modelId="{649D66B4-6DBA-4742-A648-905A178B0F2A}" type="presOf" srcId="{D8AFC45F-4B9E-4D15-9B71-41063B8622D2}" destId="{56170398-ADF5-454C-A8EC-A90723A9AE4A}" srcOrd="1" destOrd="0" presId="urn:microsoft.com/office/officeart/2005/8/layout/list1"/>
    <dgm:cxn modelId="{19CFE9B5-6948-4111-BE24-A85114A5C03B}" type="presOf" srcId="{302C2509-E860-4467-8ECF-9CF059B9D69A}" destId="{376B9F53-7752-4353-95D7-314AC164E8DF}" srcOrd="0" destOrd="0" presId="urn:microsoft.com/office/officeart/2005/8/layout/list1"/>
    <dgm:cxn modelId="{202521D7-4C37-40E0-82AA-4BAB5F145B7E}" type="presOf" srcId="{9593328B-65AB-42D5-B0C6-B349416D1612}" destId="{F45B5958-C33D-4A93-9662-7D7A1630EECD}" srcOrd="0" destOrd="0" presId="urn:microsoft.com/office/officeart/2005/8/layout/list1"/>
    <dgm:cxn modelId="{3889DCD7-5A25-4764-AAF5-2C72FA8F1714}" srcId="{6A78CFFB-63AB-4891-918A-3418E487DC0A}" destId="{9593328B-65AB-42D5-B0C6-B349416D1612}" srcOrd="0" destOrd="0" parTransId="{03589DA2-0A0D-4A09-841F-967996BFDB67}" sibTransId="{5AB11111-20D7-4C18-A7B5-3EFBEACF9848}"/>
    <dgm:cxn modelId="{E32FB8DB-2A12-4B1C-A3E0-FF1149A28B44}" srcId="{40C5B3F5-51A5-4393-99F5-E74354AF1BCF}" destId="{89E6AA39-A81D-47F4-843A-EC660F118800}" srcOrd="1" destOrd="0" parTransId="{06C570A6-ABB3-4DBC-9CC8-3B2982B54168}" sibTransId="{34A64E38-FF1A-4C15-8744-1CDEC2FE3C63}"/>
    <dgm:cxn modelId="{DF0743E2-4EEA-41F6-9604-39AF87167670}" type="presOf" srcId="{40C5B3F5-51A5-4393-99F5-E74354AF1BCF}" destId="{6006E216-AADC-48CA-A24D-B4194967BE81}" srcOrd="0" destOrd="0" presId="urn:microsoft.com/office/officeart/2005/8/layout/list1"/>
    <dgm:cxn modelId="{E209E8EC-29D4-43EF-A725-DD2BF8484A50}" srcId="{6A78CFFB-63AB-4891-918A-3418E487DC0A}" destId="{8445A303-FD79-4042-8174-E49BC632CA68}" srcOrd="1" destOrd="0" parTransId="{6F4D5904-925B-4BB4-A00A-120CF7B478E4}" sibTransId="{655D69AE-6C01-47BD-ACEA-6978E53970A9}"/>
    <dgm:cxn modelId="{2CFB3DF0-9632-4F53-AE07-F245EBE5ED3D}" type="presOf" srcId="{4640DD63-D3B1-4DE7-9BAD-42DC6C421AF0}" destId="{999B89C4-96D9-4D92-8060-B9901BF0D286}" srcOrd="0" destOrd="0" presId="urn:microsoft.com/office/officeart/2005/8/layout/list1"/>
    <dgm:cxn modelId="{A80458F0-706A-4403-9CCF-6AC65891CB1C}" srcId="{6A78CFFB-63AB-4891-918A-3418E487DC0A}" destId="{40C5B3F5-51A5-4393-99F5-E74354AF1BCF}" srcOrd="4" destOrd="0" parTransId="{64069BDB-AC9D-4CA2-80C3-5A02B8DE9419}" sibTransId="{2EFAB446-0198-43B1-B58E-FC344E0DD603}"/>
    <dgm:cxn modelId="{A4FBCDF6-B4E1-44D8-A625-53FAF9263887}" srcId="{9593328B-65AB-42D5-B0C6-B349416D1612}" destId="{4B95D2CB-C96A-43BE-B8F2-3FA890BFE2E3}" srcOrd="0" destOrd="0" parTransId="{4F838D28-357A-41EA-8AB3-A3FA33D40E47}" sibTransId="{B0AE2163-BB94-4E49-9D3C-799A908527B9}"/>
    <dgm:cxn modelId="{429EFAFC-64DE-4969-A02B-DDA730D3D5E6}" type="presOf" srcId="{89E6AA39-A81D-47F4-843A-EC660F118800}" destId="{358C32B0-9920-475E-9448-4EA34206CD28}" srcOrd="0" destOrd="1" presId="urn:microsoft.com/office/officeart/2005/8/layout/list1"/>
    <dgm:cxn modelId="{6D7107E3-53FC-4CAE-832E-6C156EFC5D07}" type="presParOf" srcId="{F8B6F5CE-AED3-4AA5-8E2B-7E1B8F448D4E}" destId="{014CAF16-6CD2-4039-BFBD-4CD266FF403A}" srcOrd="0" destOrd="0" presId="urn:microsoft.com/office/officeart/2005/8/layout/list1"/>
    <dgm:cxn modelId="{E0EA69FB-ED03-4AD7-B8C8-EE466524678F}" type="presParOf" srcId="{014CAF16-6CD2-4039-BFBD-4CD266FF403A}" destId="{F45B5958-C33D-4A93-9662-7D7A1630EECD}" srcOrd="0" destOrd="0" presId="urn:microsoft.com/office/officeart/2005/8/layout/list1"/>
    <dgm:cxn modelId="{5C3E42A3-9444-48AE-8128-719F65B35738}" type="presParOf" srcId="{014CAF16-6CD2-4039-BFBD-4CD266FF403A}" destId="{A037FA12-4E60-4890-A181-20927EDF8F20}" srcOrd="1" destOrd="0" presId="urn:microsoft.com/office/officeart/2005/8/layout/list1"/>
    <dgm:cxn modelId="{ABDFE71E-671A-4A4F-86FF-ADF5700D47FF}" type="presParOf" srcId="{F8B6F5CE-AED3-4AA5-8E2B-7E1B8F448D4E}" destId="{618B78A8-5A66-437C-858D-E388DE7A6E37}" srcOrd="1" destOrd="0" presId="urn:microsoft.com/office/officeart/2005/8/layout/list1"/>
    <dgm:cxn modelId="{3744ECEE-88E3-4F9D-B318-AE6F546A8AAF}" type="presParOf" srcId="{F8B6F5CE-AED3-4AA5-8E2B-7E1B8F448D4E}" destId="{B3D96477-68C0-43D7-B180-E9E356EEFB72}" srcOrd="2" destOrd="0" presId="urn:microsoft.com/office/officeart/2005/8/layout/list1"/>
    <dgm:cxn modelId="{3BCC6874-5149-4693-87E3-99061CA33345}" type="presParOf" srcId="{F8B6F5CE-AED3-4AA5-8E2B-7E1B8F448D4E}" destId="{63810336-93B4-41C3-9B53-6DF17D94D1E6}" srcOrd="3" destOrd="0" presId="urn:microsoft.com/office/officeart/2005/8/layout/list1"/>
    <dgm:cxn modelId="{B0070763-B796-409B-B722-63CDCECE6745}" type="presParOf" srcId="{F8B6F5CE-AED3-4AA5-8E2B-7E1B8F448D4E}" destId="{244EAD4A-DBB6-4B6C-AC92-9897E50D28F6}" srcOrd="4" destOrd="0" presId="urn:microsoft.com/office/officeart/2005/8/layout/list1"/>
    <dgm:cxn modelId="{2F61B0B2-29C3-46D0-9B8F-19752329B3CD}" type="presParOf" srcId="{244EAD4A-DBB6-4B6C-AC92-9897E50D28F6}" destId="{EDAF3283-AAD9-42B4-BA0B-230953EC5B6A}" srcOrd="0" destOrd="0" presId="urn:microsoft.com/office/officeart/2005/8/layout/list1"/>
    <dgm:cxn modelId="{353A546D-C8B0-4271-860D-F90E26ED7A93}" type="presParOf" srcId="{244EAD4A-DBB6-4B6C-AC92-9897E50D28F6}" destId="{FB27BFD9-21AF-40C0-A4C8-AA8888D4FF36}" srcOrd="1" destOrd="0" presId="urn:microsoft.com/office/officeart/2005/8/layout/list1"/>
    <dgm:cxn modelId="{12BC124B-99EE-42E7-8EB7-A9DAB1FF0776}" type="presParOf" srcId="{F8B6F5CE-AED3-4AA5-8E2B-7E1B8F448D4E}" destId="{10BFAB8D-3DB3-4CCF-9E35-C3146015663F}" srcOrd="5" destOrd="0" presId="urn:microsoft.com/office/officeart/2005/8/layout/list1"/>
    <dgm:cxn modelId="{B4E90FA1-0F88-4D70-8D2C-E46ACA2FAF86}" type="presParOf" srcId="{F8B6F5CE-AED3-4AA5-8E2B-7E1B8F448D4E}" destId="{970A163B-84B1-42B1-87F9-505128DBD0BF}" srcOrd="6" destOrd="0" presId="urn:microsoft.com/office/officeart/2005/8/layout/list1"/>
    <dgm:cxn modelId="{E9AFFA51-4086-4FD8-B2F0-5BCB18089C81}" type="presParOf" srcId="{F8B6F5CE-AED3-4AA5-8E2B-7E1B8F448D4E}" destId="{5861C59D-A3D4-4213-8B47-22F63D339D6F}" srcOrd="7" destOrd="0" presId="urn:microsoft.com/office/officeart/2005/8/layout/list1"/>
    <dgm:cxn modelId="{E46B3475-CEF7-4BEA-A4F6-F5CB65208D16}" type="presParOf" srcId="{F8B6F5CE-AED3-4AA5-8E2B-7E1B8F448D4E}" destId="{30F0CD98-B017-4635-A863-72F375146507}" srcOrd="8" destOrd="0" presId="urn:microsoft.com/office/officeart/2005/8/layout/list1"/>
    <dgm:cxn modelId="{6706D27E-B352-408A-B0ED-182E8160CE7E}" type="presParOf" srcId="{30F0CD98-B017-4635-A863-72F375146507}" destId="{376B9F53-7752-4353-95D7-314AC164E8DF}" srcOrd="0" destOrd="0" presId="urn:microsoft.com/office/officeart/2005/8/layout/list1"/>
    <dgm:cxn modelId="{8F2421EE-E9A9-46A2-9B8F-4C825A1849D7}" type="presParOf" srcId="{30F0CD98-B017-4635-A863-72F375146507}" destId="{6739D9DC-112D-4BDE-BF4D-7B0F13338DB7}" srcOrd="1" destOrd="0" presId="urn:microsoft.com/office/officeart/2005/8/layout/list1"/>
    <dgm:cxn modelId="{A110DF70-6BEA-4DDF-ADFB-738FB66194DC}" type="presParOf" srcId="{F8B6F5CE-AED3-4AA5-8E2B-7E1B8F448D4E}" destId="{152C8154-83B9-4C28-8567-0BE021915548}" srcOrd="9" destOrd="0" presId="urn:microsoft.com/office/officeart/2005/8/layout/list1"/>
    <dgm:cxn modelId="{C2AA5208-859D-41C9-B3BD-7C19049F5087}" type="presParOf" srcId="{F8B6F5CE-AED3-4AA5-8E2B-7E1B8F448D4E}" destId="{999B89C4-96D9-4D92-8060-B9901BF0D286}" srcOrd="10" destOrd="0" presId="urn:microsoft.com/office/officeart/2005/8/layout/list1"/>
    <dgm:cxn modelId="{C89377C6-5AF1-42F9-BA2F-03C9DC08B271}" type="presParOf" srcId="{F8B6F5CE-AED3-4AA5-8E2B-7E1B8F448D4E}" destId="{ADAA6084-CBCE-4C8D-96D3-6E6E422BC575}" srcOrd="11" destOrd="0" presId="urn:microsoft.com/office/officeart/2005/8/layout/list1"/>
    <dgm:cxn modelId="{A5EB43CC-C6BC-4FD7-AA82-5D5AFB6C83F8}" type="presParOf" srcId="{F8B6F5CE-AED3-4AA5-8E2B-7E1B8F448D4E}" destId="{5DC7A15B-91C0-4564-8848-79EFAAF69926}" srcOrd="12" destOrd="0" presId="urn:microsoft.com/office/officeart/2005/8/layout/list1"/>
    <dgm:cxn modelId="{D0F9861D-1793-455F-A4FD-3CE5C1CF98CE}" type="presParOf" srcId="{5DC7A15B-91C0-4564-8848-79EFAAF69926}" destId="{13C898BA-1211-4F04-86C4-AA07AF13A4A6}" srcOrd="0" destOrd="0" presId="urn:microsoft.com/office/officeart/2005/8/layout/list1"/>
    <dgm:cxn modelId="{D3CD1927-57F3-4BBE-9664-74FE2679EBE5}" type="presParOf" srcId="{5DC7A15B-91C0-4564-8848-79EFAAF69926}" destId="{56170398-ADF5-454C-A8EC-A90723A9AE4A}" srcOrd="1" destOrd="0" presId="urn:microsoft.com/office/officeart/2005/8/layout/list1"/>
    <dgm:cxn modelId="{6D0C6ACC-1B52-4AE1-B0BD-8F3DCD36B0FD}" type="presParOf" srcId="{F8B6F5CE-AED3-4AA5-8E2B-7E1B8F448D4E}" destId="{773CB232-4383-4D96-BE07-687625211BBB}" srcOrd="13" destOrd="0" presId="urn:microsoft.com/office/officeart/2005/8/layout/list1"/>
    <dgm:cxn modelId="{A2E264E9-9488-449D-B54F-56D7E9A87402}" type="presParOf" srcId="{F8B6F5CE-AED3-4AA5-8E2B-7E1B8F448D4E}" destId="{948B9B05-85FD-49A3-813C-C2C01FFB85E0}" srcOrd="14" destOrd="0" presId="urn:microsoft.com/office/officeart/2005/8/layout/list1"/>
    <dgm:cxn modelId="{7B58CE15-97E4-41BB-BF47-CC13FE62D3FC}" type="presParOf" srcId="{F8B6F5CE-AED3-4AA5-8E2B-7E1B8F448D4E}" destId="{920E286C-3348-4F52-A77B-D8A096ACA6C2}" srcOrd="15" destOrd="0" presId="urn:microsoft.com/office/officeart/2005/8/layout/list1"/>
    <dgm:cxn modelId="{0B95D6E9-D863-4267-BADE-1B8E92FFD573}" type="presParOf" srcId="{F8B6F5CE-AED3-4AA5-8E2B-7E1B8F448D4E}" destId="{60E9E05C-6FA3-4010-BE28-D6A22DBC396D}" srcOrd="16" destOrd="0" presId="urn:microsoft.com/office/officeart/2005/8/layout/list1"/>
    <dgm:cxn modelId="{B90AD65C-B2FF-40B7-8952-151E28996FBB}" type="presParOf" srcId="{60E9E05C-6FA3-4010-BE28-D6A22DBC396D}" destId="{6006E216-AADC-48CA-A24D-B4194967BE81}" srcOrd="0" destOrd="0" presId="urn:microsoft.com/office/officeart/2005/8/layout/list1"/>
    <dgm:cxn modelId="{93844CB1-0B66-473A-A3B7-4E796DFFC29C}" type="presParOf" srcId="{60E9E05C-6FA3-4010-BE28-D6A22DBC396D}" destId="{BFA4CB66-5EFF-4509-BC59-5090346EE51A}" srcOrd="1" destOrd="0" presId="urn:microsoft.com/office/officeart/2005/8/layout/list1"/>
    <dgm:cxn modelId="{0E7337CE-C086-4170-9617-9C411EFDBAD6}" type="presParOf" srcId="{F8B6F5CE-AED3-4AA5-8E2B-7E1B8F448D4E}" destId="{4F81B1D6-2D9D-406E-9207-A65646603B5A}" srcOrd="17" destOrd="0" presId="urn:microsoft.com/office/officeart/2005/8/layout/list1"/>
    <dgm:cxn modelId="{F2E1155C-6DC6-490C-9BFF-BEBC231D564B}" type="presParOf" srcId="{F8B6F5CE-AED3-4AA5-8E2B-7E1B8F448D4E}" destId="{358C32B0-9920-475E-9448-4EA34206CD28}" srcOrd="18"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A78CFFB-63AB-4891-918A-3418E487DC0A}"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en-GB"/>
        </a:p>
      </dgm:t>
    </dgm:pt>
    <dgm:pt modelId="{18BE583F-3903-40A7-B414-E63D16668A42}">
      <dgm:prSet/>
      <dgm:spPr/>
      <dgm:t>
        <a:bodyPr/>
        <a:lstStyle/>
        <a:p>
          <a:pPr>
            <a:buFont typeface="Times New Roman" panose="02020603050405020304" pitchFamily="18" charset="0"/>
            <a:buChar char="•"/>
          </a:pPr>
          <a:r>
            <a:rPr lang="en-US" b="1"/>
            <a:t>Working with diverse communities</a:t>
          </a:r>
          <a:endParaRPr lang="en-GB"/>
        </a:p>
      </dgm:t>
    </dgm:pt>
    <dgm:pt modelId="{85A9C54E-169B-4A97-B969-74A5B7E6964A}" type="parTrans" cxnId="{46D2C847-F305-4EF1-87F6-FC19F6B07594}">
      <dgm:prSet/>
      <dgm:spPr/>
      <dgm:t>
        <a:bodyPr/>
        <a:lstStyle/>
        <a:p>
          <a:endParaRPr lang="en-GB"/>
        </a:p>
      </dgm:t>
    </dgm:pt>
    <dgm:pt modelId="{26753BB2-FC1F-4D36-968A-6FA56227D4D7}" type="sibTrans" cxnId="{46D2C847-F305-4EF1-87F6-FC19F6B07594}">
      <dgm:prSet/>
      <dgm:spPr/>
      <dgm:t>
        <a:bodyPr/>
        <a:lstStyle/>
        <a:p>
          <a:endParaRPr lang="en-GB"/>
        </a:p>
      </dgm:t>
    </dgm:pt>
    <dgm:pt modelId="{ED733FA8-940F-4EF2-AD8C-085D284E5231}">
      <dgm:prSet/>
      <dgm:spPr/>
      <dgm:t>
        <a:bodyPr/>
        <a:lstStyle/>
        <a:p>
          <a:pPr>
            <a:buFont typeface="Times New Roman" panose="02020603050405020304" pitchFamily="18" charset="0"/>
            <a:buChar char="•"/>
          </a:pPr>
          <a:r>
            <a:rPr lang="en-US"/>
            <a:t>assumptions and biases relating to culture, ethnicity, gender and sexuality affected how practitioners understood Arthur and Star’s daily experiences and risks to their safety. </a:t>
          </a:r>
          <a:endParaRPr lang="en-GB"/>
        </a:p>
      </dgm:t>
    </dgm:pt>
    <dgm:pt modelId="{F379C67B-8899-448E-B66E-4FE8B20ED88F}" type="parTrans" cxnId="{F3F5E5F5-6ECD-4095-B3F6-E9F752AD13BC}">
      <dgm:prSet/>
      <dgm:spPr/>
      <dgm:t>
        <a:bodyPr/>
        <a:lstStyle/>
        <a:p>
          <a:endParaRPr lang="en-GB"/>
        </a:p>
      </dgm:t>
    </dgm:pt>
    <dgm:pt modelId="{5C4B2A37-ADC2-44AA-BFF0-7C67E2F0F649}" type="sibTrans" cxnId="{F3F5E5F5-6ECD-4095-B3F6-E9F752AD13BC}">
      <dgm:prSet/>
      <dgm:spPr/>
      <dgm:t>
        <a:bodyPr/>
        <a:lstStyle/>
        <a:p>
          <a:endParaRPr lang="en-GB"/>
        </a:p>
      </dgm:t>
    </dgm:pt>
    <dgm:pt modelId="{9B181A32-43FE-451D-AAFF-3D0D22CFDF67}">
      <dgm:prSet/>
      <dgm:spPr/>
      <dgm:t>
        <a:bodyPr/>
        <a:lstStyle/>
        <a:p>
          <a:pPr>
            <a:buFont typeface="Times New Roman" panose="02020603050405020304" pitchFamily="18" charset="0"/>
            <a:buChar char="•"/>
          </a:pPr>
          <a:r>
            <a:rPr lang="en-US" b="1"/>
            <a:t>Working with families whose engagement is reluctant and sporadic</a:t>
          </a:r>
          <a:endParaRPr lang="en-GB"/>
        </a:p>
      </dgm:t>
    </dgm:pt>
    <dgm:pt modelId="{4AE0D249-95D8-4BC6-BC35-79AA92B69C51}" type="parTrans" cxnId="{9743C623-CC40-4F6E-8D56-73F180C07F20}">
      <dgm:prSet/>
      <dgm:spPr/>
      <dgm:t>
        <a:bodyPr/>
        <a:lstStyle/>
        <a:p>
          <a:endParaRPr lang="en-GB"/>
        </a:p>
      </dgm:t>
    </dgm:pt>
    <dgm:pt modelId="{8F52148B-DB21-4B32-A492-51FD5D6E60AB}" type="sibTrans" cxnId="{9743C623-CC40-4F6E-8D56-73F180C07F20}">
      <dgm:prSet/>
      <dgm:spPr/>
      <dgm:t>
        <a:bodyPr/>
        <a:lstStyle/>
        <a:p>
          <a:endParaRPr lang="en-GB"/>
        </a:p>
      </dgm:t>
    </dgm:pt>
    <dgm:pt modelId="{7A135664-3080-41D9-A193-A4EF814AE266}">
      <dgm:prSet/>
      <dgm:spPr/>
      <dgm:t>
        <a:bodyPr/>
        <a:lstStyle/>
        <a:p>
          <a:pPr>
            <a:buFont typeface="Times New Roman" panose="02020603050405020304" pitchFamily="18" charset="0"/>
            <a:buChar char="•"/>
          </a:pPr>
          <a:r>
            <a:rPr lang="en-US"/>
            <a:t>in Arthur and Star’s stories, professionals were increasingly kept at arm’s lengths by the perpetrators. </a:t>
          </a:r>
          <a:endParaRPr lang="en-GB"/>
        </a:p>
      </dgm:t>
    </dgm:pt>
    <dgm:pt modelId="{8391A716-8A72-45FB-885A-0E901EC4B6CD}" type="parTrans" cxnId="{9BB8BBC4-E924-4788-B43F-3BBC4AFA0DAA}">
      <dgm:prSet/>
      <dgm:spPr/>
      <dgm:t>
        <a:bodyPr/>
        <a:lstStyle/>
        <a:p>
          <a:endParaRPr lang="en-GB"/>
        </a:p>
      </dgm:t>
    </dgm:pt>
    <dgm:pt modelId="{4CA31F26-A78B-49A8-BA89-3900C2931F67}" type="sibTrans" cxnId="{9BB8BBC4-E924-4788-B43F-3BBC4AFA0DAA}">
      <dgm:prSet/>
      <dgm:spPr/>
      <dgm:t>
        <a:bodyPr/>
        <a:lstStyle/>
        <a:p>
          <a:endParaRPr lang="en-GB"/>
        </a:p>
      </dgm:t>
    </dgm:pt>
    <dgm:pt modelId="{5EB984B6-9809-478E-ABD3-45C75C0FE45C}">
      <dgm:prSet/>
      <dgm:spPr/>
      <dgm:t>
        <a:bodyPr/>
        <a:lstStyle/>
        <a:p>
          <a:pPr>
            <a:buFont typeface="Times New Roman" panose="02020603050405020304" pitchFamily="18" charset="0"/>
            <a:buChar char="•"/>
          </a:pPr>
          <a:r>
            <a:rPr lang="en-US"/>
            <a:t>There was also signs of parental avoidance. </a:t>
          </a:r>
          <a:endParaRPr lang="en-GB"/>
        </a:p>
      </dgm:t>
    </dgm:pt>
    <dgm:pt modelId="{C216D13D-F07A-43F5-BD7D-A7B4DB17A32E}" type="parTrans" cxnId="{4E005BB4-F84B-4195-A33B-DE1F5CE583A1}">
      <dgm:prSet/>
      <dgm:spPr/>
      <dgm:t>
        <a:bodyPr/>
        <a:lstStyle/>
        <a:p>
          <a:endParaRPr lang="en-GB"/>
        </a:p>
      </dgm:t>
    </dgm:pt>
    <dgm:pt modelId="{B33567E1-2B2C-4C63-AF8E-A945837313F7}" type="sibTrans" cxnId="{4E005BB4-F84B-4195-A33B-DE1F5CE583A1}">
      <dgm:prSet/>
      <dgm:spPr/>
      <dgm:t>
        <a:bodyPr/>
        <a:lstStyle/>
        <a:p>
          <a:endParaRPr lang="en-GB"/>
        </a:p>
      </dgm:t>
    </dgm:pt>
    <dgm:pt modelId="{FD606339-6ED7-4D55-9583-B41C3D351526}">
      <dgm:prSet/>
      <dgm:spPr/>
      <dgm:t>
        <a:bodyPr/>
        <a:lstStyle/>
        <a:p>
          <a:pPr>
            <a:buFont typeface="Times New Roman" panose="02020603050405020304" pitchFamily="18" charset="0"/>
            <a:buChar char="•"/>
          </a:pPr>
          <a:r>
            <a:rPr lang="en-US" b="1"/>
            <a:t>Critical thinking and challenge</a:t>
          </a:r>
          <a:endParaRPr lang="en-GB"/>
        </a:p>
      </dgm:t>
    </dgm:pt>
    <dgm:pt modelId="{24E2D1AB-9577-48FB-BE35-1E58E5E2F1D3}" type="parTrans" cxnId="{6BBCFE79-BA14-4558-8401-403D75E33B6E}">
      <dgm:prSet/>
      <dgm:spPr/>
      <dgm:t>
        <a:bodyPr/>
        <a:lstStyle/>
        <a:p>
          <a:endParaRPr lang="en-GB"/>
        </a:p>
      </dgm:t>
    </dgm:pt>
    <dgm:pt modelId="{FBC64771-C172-47B2-A598-CB76921816C1}" type="sibTrans" cxnId="{6BBCFE79-BA14-4558-8401-403D75E33B6E}">
      <dgm:prSet/>
      <dgm:spPr/>
      <dgm:t>
        <a:bodyPr/>
        <a:lstStyle/>
        <a:p>
          <a:endParaRPr lang="en-GB"/>
        </a:p>
      </dgm:t>
    </dgm:pt>
    <dgm:pt modelId="{EB202731-4D70-4940-9EC0-BAE16558FA95}">
      <dgm:prSet/>
      <dgm:spPr/>
      <dgm:t>
        <a:bodyPr/>
        <a:lstStyle/>
        <a:p>
          <a:pPr>
            <a:buFont typeface="Times New Roman" panose="02020603050405020304" pitchFamily="18" charset="0"/>
            <a:buChar char="•"/>
          </a:pPr>
          <a:r>
            <a:rPr lang="en-US"/>
            <a:t>there were missed opportunities for critical thinking and challenge within and between agencies and to consider information altogether (e.g. Strategy Meetings) were not held prior to the home visit to see Arthur and before Star’s Child Protection Medical. </a:t>
          </a:r>
          <a:endParaRPr lang="en-GB"/>
        </a:p>
      </dgm:t>
    </dgm:pt>
    <dgm:pt modelId="{3A8C708B-6311-49FD-9B1C-0F8C566A9BB2}" type="parTrans" cxnId="{FD813F15-7217-4940-8C47-E387CFA40D22}">
      <dgm:prSet/>
      <dgm:spPr/>
      <dgm:t>
        <a:bodyPr/>
        <a:lstStyle/>
        <a:p>
          <a:endParaRPr lang="en-GB"/>
        </a:p>
      </dgm:t>
    </dgm:pt>
    <dgm:pt modelId="{941AAE17-34D7-4408-87F8-85A1185CE116}" type="sibTrans" cxnId="{FD813F15-7217-4940-8C47-E387CFA40D22}">
      <dgm:prSet/>
      <dgm:spPr/>
      <dgm:t>
        <a:bodyPr/>
        <a:lstStyle/>
        <a:p>
          <a:endParaRPr lang="en-GB"/>
        </a:p>
      </dgm:t>
    </dgm:pt>
    <dgm:pt modelId="{79C25E7E-B554-42DC-9D60-B312844FD47E}">
      <dgm:prSet/>
      <dgm:spPr/>
      <dgm:t>
        <a:bodyPr/>
        <a:lstStyle/>
        <a:p>
          <a:pPr>
            <a:buFont typeface="Times New Roman" panose="02020603050405020304" pitchFamily="18" charset="0"/>
            <a:buChar char="•"/>
          </a:pPr>
          <a:r>
            <a:rPr lang="en-US" b="1"/>
            <a:t>Leadership and culture</a:t>
          </a:r>
          <a:endParaRPr lang="en-GB"/>
        </a:p>
      </dgm:t>
    </dgm:pt>
    <dgm:pt modelId="{8DA8AF90-75E1-49E4-93AE-2D392791CE56}" type="parTrans" cxnId="{AC6CF44F-BE7D-4862-9970-8120754EB5F9}">
      <dgm:prSet/>
      <dgm:spPr/>
      <dgm:t>
        <a:bodyPr/>
        <a:lstStyle/>
        <a:p>
          <a:endParaRPr lang="en-GB"/>
        </a:p>
      </dgm:t>
    </dgm:pt>
    <dgm:pt modelId="{6EC97472-FED3-43AF-9631-EDAED3FD2C2E}" type="sibTrans" cxnId="{AC6CF44F-BE7D-4862-9970-8120754EB5F9}">
      <dgm:prSet/>
      <dgm:spPr/>
      <dgm:t>
        <a:bodyPr/>
        <a:lstStyle/>
        <a:p>
          <a:endParaRPr lang="en-GB"/>
        </a:p>
      </dgm:t>
    </dgm:pt>
    <dgm:pt modelId="{74F63998-F2EA-432D-A5E4-4501EF4FE681}">
      <dgm:prSet/>
      <dgm:spPr/>
      <dgm:t>
        <a:bodyPr/>
        <a:lstStyle/>
        <a:p>
          <a:pPr>
            <a:buFont typeface="Times New Roman" panose="02020603050405020304" pitchFamily="18" charset="0"/>
            <a:buChar char="•"/>
          </a:pPr>
          <a:r>
            <a:rPr lang="en-US"/>
            <a:t>common to both Bradford and Solihull was a weak ‘line of sight’ to frontline practice by Safeguarding Partners.</a:t>
          </a:r>
          <a:endParaRPr lang="en-GB"/>
        </a:p>
      </dgm:t>
    </dgm:pt>
    <dgm:pt modelId="{B834D271-BC9F-424E-BC49-A935A6214283}" type="parTrans" cxnId="{0F75B45A-5698-4F0A-B5C8-1DBCC9C75CB9}">
      <dgm:prSet/>
      <dgm:spPr/>
      <dgm:t>
        <a:bodyPr/>
        <a:lstStyle/>
        <a:p>
          <a:endParaRPr lang="en-GB"/>
        </a:p>
      </dgm:t>
    </dgm:pt>
    <dgm:pt modelId="{97F6C2A9-38CB-4453-95B3-B5D96C5E5DAD}" type="sibTrans" cxnId="{0F75B45A-5698-4F0A-B5C8-1DBCC9C75CB9}">
      <dgm:prSet/>
      <dgm:spPr/>
      <dgm:t>
        <a:bodyPr/>
        <a:lstStyle/>
        <a:p>
          <a:endParaRPr lang="en-GB"/>
        </a:p>
      </dgm:t>
    </dgm:pt>
    <dgm:pt modelId="{F8B6F5CE-AED3-4AA5-8E2B-7E1B8F448D4E}" type="pres">
      <dgm:prSet presAssocID="{6A78CFFB-63AB-4891-918A-3418E487DC0A}" presName="linear" presStyleCnt="0">
        <dgm:presLayoutVars>
          <dgm:dir/>
          <dgm:animLvl val="lvl"/>
          <dgm:resizeHandles val="exact"/>
        </dgm:presLayoutVars>
      </dgm:prSet>
      <dgm:spPr/>
    </dgm:pt>
    <dgm:pt modelId="{D5F653BD-50A3-49AC-AC99-98CDEFDC6BAE}" type="pres">
      <dgm:prSet presAssocID="{18BE583F-3903-40A7-B414-E63D16668A42}" presName="parentLin" presStyleCnt="0"/>
      <dgm:spPr/>
    </dgm:pt>
    <dgm:pt modelId="{BB015316-CF0C-4BE8-AF05-3102C1F1BEEE}" type="pres">
      <dgm:prSet presAssocID="{18BE583F-3903-40A7-B414-E63D16668A42}" presName="parentLeftMargin" presStyleLbl="node1" presStyleIdx="0" presStyleCnt="4"/>
      <dgm:spPr/>
    </dgm:pt>
    <dgm:pt modelId="{3C502C04-B366-48B2-AA00-F573757472B4}" type="pres">
      <dgm:prSet presAssocID="{18BE583F-3903-40A7-B414-E63D16668A42}" presName="parentText" presStyleLbl="node1" presStyleIdx="0" presStyleCnt="4">
        <dgm:presLayoutVars>
          <dgm:chMax val="0"/>
          <dgm:bulletEnabled val="1"/>
        </dgm:presLayoutVars>
      </dgm:prSet>
      <dgm:spPr/>
    </dgm:pt>
    <dgm:pt modelId="{D7EDF5B2-408F-47BA-9351-6F6DEB19B6D5}" type="pres">
      <dgm:prSet presAssocID="{18BE583F-3903-40A7-B414-E63D16668A42}" presName="negativeSpace" presStyleCnt="0"/>
      <dgm:spPr/>
    </dgm:pt>
    <dgm:pt modelId="{5005C426-1464-433E-B8EC-69BC7F804A1F}" type="pres">
      <dgm:prSet presAssocID="{18BE583F-3903-40A7-B414-E63D16668A42}" presName="childText" presStyleLbl="conFgAcc1" presStyleIdx="0" presStyleCnt="4">
        <dgm:presLayoutVars>
          <dgm:bulletEnabled val="1"/>
        </dgm:presLayoutVars>
      </dgm:prSet>
      <dgm:spPr/>
    </dgm:pt>
    <dgm:pt modelId="{F2E2955C-E7E7-4E09-B5E8-4772A878665F}" type="pres">
      <dgm:prSet presAssocID="{26753BB2-FC1F-4D36-968A-6FA56227D4D7}" presName="spaceBetweenRectangles" presStyleCnt="0"/>
      <dgm:spPr/>
    </dgm:pt>
    <dgm:pt modelId="{50057956-8DE8-4776-BC87-97C35BDFDCA4}" type="pres">
      <dgm:prSet presAssocID="{9B181A32-43FE-451D-AAFF-3D0D22CFDF67}" presName="parentLin" presStyleCnt="0"/>
      <dgm:spPr/>
    </dgm:pt>
    <dgm:pt modelId="{B095FF89-1496-497A-ADA2-8FE4ACA0A925}" type="pres">
      <dgm:prSet presAssocID="{9B181A32-43FE-451D-AAFF-3D0D22CFDF67}" presName="parentLeftMargin" presStyleLbl="node1" presStyleIdx="0" presStyleCnt="4"/>
      <dgm:spPr/>
    </dgm:pt>
    <dgm:pt modelId="{AE93F2F3-0C04-4EFB-830D-39BE1DECA586}" type="pres">
      <dgm:prSet presAssocID="{9B181A32-43FE-451D-AAFF-3D0D22CFDF67}" presName="parentText" presStyleLbl="node1" presStyleIdx="1" presStyleCnt="4">
        <dgm:presLayoutVars>
          <dgm:chMax val="0"/>
          <dgm:bulletEnabled val="1"/>
        </dgm:presLayoutVars>
      </dgm:prSet>
      <dgm:spPr/>
    </dgm:pt>
    <dgm:pt modelId="{6C119700-E2E2-4B7A-A1C0-8C66FCAA8C71}" type="pres">
      <dgm:prSet presAssocID="{9B181A32-43FE-451D-AAFF-3D0D22CFDF67}" presName="negativeSpace" presStyleCnt="0"/>
      <dgm:spPr/>
    </dgm:pt>
    <dgm:pt modelId="{343451BD-363E-47A2-8BB7-715378689DD4}" type="pres">
      <dgm:prSet presAssocID="{9B181A32-43FE-451D-AAFF-3D0D22CFDF67}" presName="childText" presStyleLbl="conFgAcc1" presStyleIdx="1" presStyleCnt="4">
        <dgm:presLayoutVars>
          <dgm:bulletEnabled val="1"/>
        </dgm:presLayoutVars>
      </dgm:prSet>
      <dgm:spPr/>
    </dgm:pt>
    <dgm:pt modelId="{BA6AB1BB-50D9-40BF-9779-EC7E35FC2349}" type="pres">
      <dgm:prSet presAssocID="{8F52148B-DB21-4B32-A492-51FD5D6E60AB}" presName="spaceBetweenRectangles" presStyleCnt="0"/>
      <dgm:spPr/>
    </dgm:pt>
    <dgm:pt modelId="{EE7AB22E-23B6-4DE5-8FD2-4B936BF6D0DF}" type="pres">
      <dgm:prSet presAssocID="{FD606339-6ED7-4D55-9583-B41C3D351526}" presName="parentLin" presStyleCnt="0"/>
      <dgm:spPr/>
    </dgm:pt>
    <dgm:pt modelId="{A5DAC693-7E82-4FFE-898A-CC3C5D0AD75C}" type="pres">
      <dgm:prSet presAssocID="{FD606339-6ED7-4D55-9583-B41C3D351526}" presName="parentLeftMargin" presStyleLbl="node1" presStyleIdx="1" presStyleCnt="4"/>
      <dgm:spPr/>
    </dgm:pt>
    <dgm:pt modelId="{B21A13DD-3FB0-4460-A527-5A753703A1EF}" type="pres">
      <dgm:prSet presAssocID="{FD606339-6ED7-4D55-9583-B41C3D351526}" presName="parentText" presStyleLbl="node1" presStyleIdx="2" presStyleCnt="4">
        <dgm:presLayoutVars>
          <dgm:chMax val="0"/>
          <dgm:bulletEnabled val="1"/>
        </dgm:presLayoutVars>
      </dgm:prSet>
      <dgm:spPr/>
    </dgm:pt>
    <dgm:pt modelId="{D0C0D21C-C936-4DA1-9D8D-CA92A7A09598}" type="pres">
      <dgm:prSet presAssocID="{FD606339-6ED7-4D55-9583-B41C3D351526}" presName="negativeSpace" presStyleCnt="0"/>
      <dgm:spPr/>
    </dgm:pt>
    <dgm:pt modelId="{618CDE67-0DAF-4C39-A4AE-8E771B2D26B5}" type="pres">
      <dgm:prSet presAssocID="{FD606339-6ED7-4D55-9583-B41C3D351526}" presName="childText" presStyleLbl="conFgAcc1" presStyleIdx="2" presStyleCnt="4">
        <dgm:presLayoutVars>
          <dgm:bulletEnabled val="1"/>
        </dgm:presLayoutVars>
      </dgm:prSet>
      <dgm:spPr/>
    </dgm:pt>
    <dgm:pt modelId="{A7192FFA-4106-43BC-A11D-31F106E06D59}" type="pres">
      <dgm:prSet presAssocID="{FBC64771-C172-47B2-A598-CB76921816C1}" presName="spaceBetweenRectangles" presStyleCnt="0"/>
      <dgm:spPr/>
    </dgm:pt>
    <dgm:pt modelId="{E2537626-F224-4D49-906D-317B792AD5AF}" type="pres">
      <dgm:prSet presAssocID="{79C25E7E-B554-42DC-9D60-B312844FD47E}" presName="parentLin" presStyleCnt="0"/>
      <dgm:spPr/>
    </dgm:pt>
    <dgm:pt modelId="{B131D096-2262-41A9-87BD-44271D004390}" type="pres">
      <dgm:prSet presAssocID="{79C25E7E-B554-42DC-9D60-B312844FD47E}" presName="parentLeftMargin" presStyleLbl="node1" presStyleIdx="2" presStyleCnt="4"/>
      <dgm:spPr/>
    </dgm:pt>
    <dgm:pt modelId="{2629A02C-8C94-4099-907A-34F4A149F106}" type="pres">
      <dgm:prSet presAssocID="{79C25E7E-B554-42DC-9D60-B312844FD47E}" presName="parentText" presStyleLbl="node1" presStyleIdx="3" presStyleCnt="4">
        <dgm:presLayoutVars>
          <dgm:chMax val="0"/>
          <dgm:bulletEnabled val="1"/>
        </dgm:presLayoutVars>
      </dgm:prSet>
      <dgm:spPr/>
    </dgm:pt>
    <dgm:pt modelId="{0D856BC2-E862-4376-A3F2-E8FF3B06EC92}" type="pres">
      <dgm:prSet presAssocID="{79C25E7E-B554-42DC-9D60-B312844FD47E}" presName="negativeSpace" presStyleCnt="0"/>
      <dgm:spPr/>
    </dgm:pt>
    <dgm:pt modelId="{685F5C4E-3197-46C6-B2F9-26401783C547}" type="pres">
      <dgm:prSet presAssocID="{79C25E7E-B554-42DC-9D60-B312844FD47E}" presName="childText" presStyleLbl="conFgAcc1" presStyleIdx="3" presStyleCnt="4">
        <dgm:presLayoutVars>
          <dgm:bulletEnabled val="1"/>
        </dgm:presLayoutVars>
      </dgm:prSet>
      <dgm:spPr/>
    </dgm:pt>
  </dgm:ptLst>
  <dgm:cxnLst>
    <dgm:cxn modelId="{FD813F15-7217-4940-8C47-E387CFA40D22}" srcId="{FD606339-6ED7-4D55-9583-B41C3D351526}" destId="{EB202731-4D70-4940-9EC0-BAE16558FA95}" srcOrd="0" destOrd="0" parTransId="{3A8C708B-6311-49FD-9B1C-0F8C566A9BB2}" sibTransId="{941AAE17-34D7-4408-87F8-85A1185CE116}"/>
    <dgm:cxn modelId="{9743C623-CC40-4F6E-8D56-73F180C07F20}" srcId="{6A78CFFB-63AB-4891-918A-3418E487DC0A}" destId="{9B181A32-43FE-451D-AAFF-3D0D22CFDF67}" srcOrd="1" destOrd="0" parTransId="{4AE0D249-95D8-4BC6-BC35-79AA92B69C51}" sibTransId="{8F52148B-DB21-4B32-A492-51FD5D6E60AB}"/>
    <dgm:cxn modelId="{49405439-FFB1-4EE9-8BF6-FB0E87BE98EC}" type="presOf" srcId="{79C25E7E-B554-42DC-9D60-B312844FD47E}" destId="{B131D096-2262-41A9-87BD-44271D004390}" srcOrd="0" destOrd="0" presId="urn:microsoft.com/office/officeart/2005/8/layout/list1"/>
    <dgm:cxn modelId="{43FB0860-0144-49A4-A206-394CD06DCCE0}" type="presOf" srcId="{18BE583F-3903-40A7-B414-E63D16668A42}" destId="{BB015316-CF0C-4BE8-AF05-3102C1F1BEEE}" srcOrd="0" destOrd="0" presId="urn:microsoft.com/office/officeart/2005/8/layout/list1"/>
    <dgm:cxn modelId="{CD947A60-A0C1-499F-BBA8-F20A5787210B}" type="presOf" srcId="{FD606339-6ED7-4D55-9583-B41C3D351526}" destId="{A5DAC693-7E82-4FFE-898A-CC3C5D0AD75C}" srcOrd="0" destOrd="0" presId="urn:microsoft.com/office/officeart/2005/8/layout/list1"/>
    <dgm:cxn modelId="{B3495562-E6BC-48F0-8CE1-7D00064B2ABE}" type="presOf" srcId="{7A135664-3080-41D9-A193-A4EF814AE266}" destId="{343451BD-363E-47A2-8BB7-715378689DD4}" srcOrd="0" destOrd="0" presId="urn:microsoft.com/office/officeart/2005/8/layout/list1"/>
    <dgm:cxn modelId="{46D2C847-F305-4EF1-87F6-FC19F6B07594}" srcId="{6A78CFFB-63AB-4891-918A-3418E487DC0A}" destId="{18BE583F-3903-40A7-B414-E63D16668A42}" srcOrd="0" destOrd="0" parTransId="{85A9C54E-169B-4A97-B969-74A5B7E6964A}" sibTransId="{26753BB2-FC1F-4D36-968A-6FA56227D4D7}"/>
    <dgm:cxn modelId="{EC47DF67-E557-4BAF-AA31-EBC5A5495B9C}" type="presOf" srcId="{EB202731-4D70-4940-9EC0-BAE16558FA95}" destId="{618CDE67-0DAF-4C39-A4AE-8E771B2D26B5}" srcOrd="0" destOrd="0" presId="urn:microsoft.com/office/officeart/2005/8/layout/list1"/>
    <dgm:cxn modelId="{AC6CF44F-BE7D-4862-9970-8120754EB5F9}" srcId="{6A78CFFB-63AB-4891-918A-3418E487DC0A}" destId="{79C25E7E-B554-42DC-9D60-B312844FD47E}" srcOrd="3" destOrd="0" parTransId="{8DA8AF90-75E1-49E4-93AE-2D392791CE56}" sibTransId="{6EC97472-FED3-43AF-9631-EDAED3FD2C2E}"/>
    <dgm:cxn modelId="{AA0A1651-FC28-42B2-8B78-194F7C6FD2BD}" type="presOf" srcId="{6A78CFFB-63AB-4891-918A-3418E487DC0A}" destId="{F8B6F5CE-AED3-4AA5-8E2B-7E1B8F448D4E}" srcOrd="0" destOrd="0" presId="urn:microsoft.com/office/officeart/2005/8/layout/list1"/>
    <dgm:cxn modelId="{07C44276-D323-4E66-A5FC-25C8E2AB719C}" type="presOf" srcId="{ED733FA8-940F-4EF2-AD8C-085D284E5231}" destId="{5005C426-1464-433E-B8EC-69BC7F804A1F}" srcOrd="0" destOrd="0" presId="urn:microsoft.com/office/officeart/2005/8/layout/list1"/>
    <dgm:cxn modelId="{6BBCFE79-BA14-4558-8401-403D75E33B6E}" srcId="{6A78CFFB-63AB-4891-918A-3418E487DC0A}" destId="{FD606339-6ED7-4D55-9583-B41C3D351526}" srcOrd="2" destOrd="0" parTransId="{24E2D1AB-9577-48FB-BE35-1E58E5E2F1D3}" sibTransId="{FBC64771-C172-47B2-A598-CB76921816C1}"/>
    <dgm:cxn modelId="{0F75B45A-5698-4F0A-B5C8-1DBCC9C75CB9}" srcId="{79C25E7E-B554-42DC-9D60-B312844FD47E}" destId="{74F63998-F2EA-432D-A5E4-4501EF4FE681}" srcOrd="0" destOrd="0" parTransId="{B834D271-BC9F-424E-BC49-A935A6214283}" sibTransId="{97F6C2A9-38CB-4453-95B3-B5D96C5E5DAD}"/>
    <dgm:cxn modelId="{FA146C7D-1487-4ED9-A8B5-1B50F8296E73}" type="presOf" srcId="{5EB984B6-9809-478E-ABD3-45C75C0FE45C}" destId="{343451BD-363E-47A2-8BB7-715378689DD4}" srcOrd="0" destOrd="1" presId="urn:microsoft.com/office/officeart/2005/8/layout/list1"/>
    <dgm:cxn modelId="{C463CE85-1B77-4440-B21A-E52029F5D32E}" type="presOf" srcId="{79C25E7E-B554-42DC-9D60-B312844FD47E}" destId="{2629A02C-8C94-4099-907A-34F4A149F106}" srcOrd="1" destOrd="0" presId="urn:microsoft.com/office/officeart/2005/8/layout/list1"/>
    <dgm:cxn modelId="{D81B83A2-8FA5-40FF-97B9-7DF0FFE1DA53}" type="presOf" srcId="{FD606339-6ED7-4D55-9583-B41C3D351526}" destId="{B21A13DD-3FB0-4460-A527-5A753703A1EF}" srcOrd="1" destOrd="0" presId="urn:microsoft.com/office/officeart/2005/8/layout/list1"/>
    <dgm:cxn modelId="{6E4C46AB-4D1E-4C14-939D-D8732AE0AB3E}" type="presOf" srcId="{9B181A32-43FE-451D-AAFF-3D0D22CFDF67}" destId="{AE93F2F3-0C04-4EFB-830D-39BE1DECA586}" srcOrd="1" destOrd="0" presId="urn:microsoft.com/office/officeart/2005/8/layout/list1"/>
    <dgm:cxn modelId="{4E005BB4-F84B-4195-A33B-DE1F5CE583A1}" srcId="{9B181A32-43FE-451D-AAFF-3D0D22CFDF67}" destId="{5EB984B6-9809-478E-ABD3-45C75C0FE45C}" srcOrd="1" destOrd="0" parTransId="{C216D13D-F07A-43F5-BD7D-A7B4DB17A32E}" sibTransId="{B33567E1-2B2C-4C63-AF8E-A945837313F7}"/>
    <dgm:cxn modelId="{BEC38DBB-4E0C-4262-9820-6136BCDFDE91}" type="presOf" srcId="{9B181A32-43FE-451D-AAFF-3D0D22CFDF67}" destId="{B095FF89-1496-497A-ADA2-8FE4ACA0A925}" srcOrd="0" destOrd="0" presId="urn:microsoft.com/office/officeart/2005/8/layout/list1"/>
    <dgm:cxn modelId="{9BB8BBC4-E924-4788-B43F-3BBC4AFA0DAA}" srcId="{9B181A32-43FE-451D-AAFF-3D0D22CFDF67}" destId="{7A135664-3080-41D9-A193-A4EF814AE266}" srcOrd="0" destOrd="0" parTransId="{8391A716-8A72-45FB-885A-0E901EC4B6CD}" sibTransId="{4CA31F26-A78B-49A8-BA89-3900C2931F67}"/>
    <dgm:cxn modelId="{977171E1-EDD4-45C1-999D-90CEC461A5F7}" type="presOf" srcId="{18BE583F-3903-40A7-B414-E63D16668A42}" destId="{3C502C04-B366-48B2-AA00-F573757472B4}" srcOrd="1" destOrd="0" presId="urn:microsoft.com/office/officeart/2005/8/layout/list1"/>
    <dgm:cxn modelId="{F3F5E5F5-6ECD-4095-B3F6-E9F752AD13BC}" srcId="{18BE583F-3903-40A7-B414-E63D16668A42}" destId="{ED733FA8-940F-4EF2-AD8C-085D284E5231}" srcOrd="0" destOrd="0" parTransId="{F379C67B-8899-448E-B66E-4FE8B20ED88F}" sibTransId="{5C4B2A37-ADC2-44AA-BFF0-7C67E2F0F649}"/>
    <dgm:cxn modelId="{CF4E58FC-99E0-4D7A-9AA5-3F367C0A690F}" type="presOf" srcId="{74F63998-F2EA-432D-A5E4-4501EF4FE681}" destId="{685F5C4E-3197-46C6-B2F9-26401783C547}" srcOrd="0" destOrd="0" presId="urn:microsoft.com/office/officeart/2005/8/layout/list1"/>
    <dgm:cxn modelId="{F4A65F05-FE35-4E58-BF0E-7667C4C2921D}" type="presParOf" srcId="{F8B6F5CE-AED3-4AA5-8E2B-7E1B8F448D4E}" destId="{D5F653BD-50A3-49AC-AC99-98CDEFDC6BAE}" srcOrd="0" destOrd="0" presId="urn:microsoft.com/office/officeart/2005/8/layout/list1"/>
    <dgm:cxn modelId="{0F2F31A4-B701-4B52-B988-CE8057FCA4F4}" type="presParOf" srcId="{D5F653BD-50A3-49AC-AC99-98CDEFDC6BAE}" destId="{BB015316-CF0C-4BE8-AF05-3102C1F1BEEE}" srcOrd="0" destOrd="0" presId="urn:microsoft.com/office/officeart/2005/8/layout/list1"/>
    <dgm:cxn modelId="{887FC37A-E27F-4F8A-B6CE-CDB00D80C150}" type="presParOf" srcId="{D5F653BD-50A3-49AC-AC99-98CDEFDC6BAE}" destId="{3C502C04-B366-48B2-AA00-F573757472B4}" srcOrd="1" destOrd="0" presId="urn:microsoft.com/office/officeart/2005/8/layout/list1"/>
    <dgm:cxn modelId="{B741DA69-DF18-4CFD-BDDD-12093D794156}" type="presParOf" srcId="{F8B6F5CE-AED3-4AA5-8E2B-7E1B8F448D4E}" destId="{D7EDF5B2-408F-47BA-9351-6F6DEB19B6D5}" srcOrd="1" destOrd="0" presId="urn:microsoft.com/office/officeart/2005/8/layout/list1"/>
    <dgm:cxn modelId="{FC7F073F-9838-4856-9563-81E3F3A40ED8}" type="presParOf" srcId="{F8B6F5CE-AED3-4AA5-8E2B-7E1B8F448D4E}" destId="{5005C426-1464-433E-B8EC-69BC7F804A1F}" srcOrd="2" destOrd="0" presId="urn:microsoft.com/office/officeart/2005/8/layout/list1"/>
    <dgm:cxn modelId="{58861A1A-CA04-47E4-A722-5A4F61686FFE}" type="presParOf" srcId="{F8B6F5CE-AED3-4AA5-8E2B-7E1B8F448D4E}" destId="{F2E2955C-E7E7-4E09-B5E8-4772A878665F}" srcOrd="3" destOrd="0" presId="urn:microsoft.com/office/officeart/2005/8/layout/list1"/>
    <dgm:cxn modelId="{DA3A5153-2C35-4051-8F30-0511F65CED4A}" type="presParOf" srcId="{F8B6F5CE-AED3-4AA5-8E2B-7E1B8F448D4E}" destId="{50057956-8DE8-4776-BC87-97C35BDFDCA4}" srcOrd="4" destOrd="0" presId="urn:microsoft.com/office/officeart/2005/8/layout/list1"/>
    <dgm:cxn modelId="{FDAA1B23-9141-4A50-98BA-6C6DE8C2531C}" type="presParOf" srcId="{50057956-8DE8-4776-BC87-97C35BDFDCA4}" destId="{B095FF89-1496-497A-ADA2-8FE4ACA0A925}" srcOrd="0" destOrd="0" presId="urn:microsoft.com/office/officeart/2005/8/layout/list1"/>
    <dgm:cxn modelId="{ADDCF96A-1383-4BF5-AFE8-10F982111CC6}" type="presParOf" srcId="{50057956-8DE8-4776-BC87-97C35BDFDCA4}" destId="{AE93F2F3-0C04-4EFB-830D-39BE1DECA586}" srcOrd="1" destOrd="0" presId="urn:microsoft.com/office/officeart/2005/8/layout/list1"/>
    <dgm:cxn modelId="{397FBB41-4F71-4B40-8895-3AD7E055048D}" type="presParOf" srcId="{F8B6F5CE-AED3-4AA5-8E2B-7E1B8F448D4E}" destId="{6C119700-E2E2-4B7A-A1C0-8C66FCAA8C71}" srcOrd="5" destOrd="0" presId="urn:microsoft.com/office/officeart/2005/8/layout/list1"/>
    <dgm:cxn modelId="{BDBA8F17-2003-4038-B92D-7A852BBA95FC}" type="presParOf" srcId="{F8B6F5CE-AED3-4AA5-8E2B-7E1B8F448D4E}" destId="{343451BD-363E-47A2-8BB7-715378689DD4}" srcOrd="6" destOrd="0" presId="urn:microsoft.com/office/officeart/2005/8/layout/list1"/>
    <dgm:cxn modelId="{C5411F23-F2BA-40D4-8A34-B39C9F2A12D9}" type="presParOf" srcId="{F8B6F5CE-AED3-4AA5-8E2B-7E1B8F448D4E}" destId="{BA6AB1BB-50D9-40BF-9779-EC7E35FC2349}" srcOrd="7" destOrd="0" presId="urn:microsoft.com/office/officeart/2005/8/layout/list1"/>
    <dgm:cxn modelId="{1CE47C50-2D1A-41DD-947B-E16797AC950D}" type="presParOf" srcId="{F8B6F5CE-AED3-4AA5-8E2B-7E1B8F448D4E}" destId="{EE7AB22E-23B6-4DE5-8FD2-4B936BF6D0DF}" srcOrd="8" destOrd="0" presId="urn:microsoft.com/office/officeart/2005/8/layout/list1"/>
    <dgm:cxn modelId="{5A5E4760-D87E-4878-A41C-B6DB57B94184}" type="presParOf" srcId="{EE7AB22E-23B6-4DE5-8FD2-4B936BF6D0DF}" destId="{A5DAC693-7E82-4FFE-898A-CC3C5D0AD75C}" srcOrd="0" destOrd="0" presId="urn:microsoft.com/office/officeart/2005/8/layout/list1"/>
    <dgm:cxn modelId="{E0BB10DC-9E6D-4A90-88F0-837E93D5AB19}" type="presParOf" srcId="{EE7AB22E-23B6-4DE5-8FD2-4B936BF6D0DF}" destId="{B21A13DD-3FB0-4460-A527-5A753703A1EF}" srcOrd="1" destOrd="0" presId="urn:microsoft.com/office/officeart/2005/8/layout/list1"/>
    <dgm:cxn modelId="{DC729B80-A101-411F-AD34-6CCC0438286B}" type="presParOf" srcId="{F8B6F5CE-AED3-4AA5-8E2B-7E1B8F448D4E}" destId="{D0C0D21C-C936-4DA1-9D8D-CA92A7A09598}" srcOrd="9" destOrd="0" presId="urn:microsoft.com/office/officeart/2005/8/layout/list1"/>
    <dgm:cxn modelId="{000C6D79-A70C-45B0-B4EE-BEF7980A31D0}" type="presParOf" srcId="{F8B6F5CE-AED3-4AA5-8E2B-7E1B8F448D4E}" destId="{618CDE67-0DAF-4C39-A4AE-8E771B2D26B5}" srcOrd="10" destOrd="0" presId="urn:microsoft.com/office/officeart/2005/8/layout/list1"/>
    <dgm:cxn modelId="{B0D269A2-E098-47D5-9265-B64C971835CC}" type="presParOf" srcId="{F8B6F5CE-AED3-4AA5-8E2B-7E1B8F448D4E}" destId="{A7192FFA-4106-43BC-A11D-31F106E06D59}" srcOrd="11" destOrd="0" presId="urn:microsoft.com/office/officeart/2005/8/layout/list1"/>
    <dgm:cxn modelId="{63EF3F97-5A06-4E11-BC7C-A1980C398BAA}" type="presParOf" srcId="{F8B6F5CE-AED3-4AA5-8E2B-7E1B8F448D4E}" destId="{E2537626-F224-4D49-906D-317B792AD5AF}" srcOrd="12" destOrd="0" presId="urn:microsoft.com/office/officeart/2005/8/layout/list1"/>
    <dgm:cxn modelId="{5B43DDF7-650E-4D6A-882C-62DBA62082BD}" type="presParOf" srcId="{E2537626-F224-4D49-906D-317B792AD5AF}" destId="{B131D096-2262-41A9-87BD-44271D004390}" srcOrd="0" destOrd="0" presId="urn:microsoft.com/office/officeart/2005/8/layout/list1"/>
    <dgm:cxn modelId="{B0A4A179-BBD1-410A-8666-4B4F4821A3DE}" type="presParOf" srcId="{E2537626-F224-4D49-906D-317B792AD5AF}" destId="{2629A02C-8C94-4099-907A-34F4A149F106}" srcOrd="1" destOrd="0" presId="urn:microsoft.com/office/officeart/2005/8/layout/list1"/>
    <dgm:cxn modelId="{C7FAB2EE-B4E7-4A9D-BBB9-719903BF0A08}" type="presParOf" srcId="{F8B6F5CE-AED3-4AA5-8E2B-7E1B8F448D4E}" destId="{0D856BC2-E862-4376-A3F2-E8FF3B06EC92}" srcOrd="13" destOrd="0" presId="urn:microsoft.com/office/officeart/2005/8/layout/list1"/>
    <dgm:cxn modelId="{BAFF976F-79DD-4E27-AE4B-4A1A9B599157}" type="presParOf" srcId="{F8B6F5CE-AED3-4AA5-8E2B-7E1B8F448D4E}" destId="{685F5C4E-3197-46C6-B2F9-26401783C547}"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28F5FC9-EA75-456E-A878-E738636D172D}"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GB"/>
        </a:p>
      </dgm:t>
    </dgm:pt>
    <dgm:pt modelId="{AE1FF95A-E6E6-41BF-ACD9-168278102A19}">
      <dgm:prSet phldrT="[Text]"/>
      <dgm:spPr/>
      <dgm:t>
        <a:bodyPr/>
        <a:lstStyle/>
        <a:p>
          <a:r>
            <a:rPr lang="en-US" dirty="0"/>
            <a:t>Weaknesses in information sharing and seeking within and between agencies</a:t>
          </a:r>
          <a:endParaRPr lang="en-GB" dirty="0"/>
        </a:p>
      </dgm:t>
    </dgm:pt>
    <dgm:pt modelId="{708D3DC2-2016-4C4D-8C00-A355E8FEF440}" type="parTrans" cxnId="{1501E57C-B6B4-494D-B6A5-E9C541CDC10C}">
      <dgm:prSet/>
      <dgm:spPr/>
      <dgm:t>
        <a:bodyPr/>
        <a:lstStyle/>
        <a:p>
          <a:endParaRPr lang="en-GB"/>
        </a:p>
      </dgm:t>
    </dgm:pt>
    <dgm:pt modelId="{8B0255C8-3E8A-4A0A-B7DD-A90473CE6E6A}" type="sibTrans" cxnId="{1501E57C-B6B4-494D-B6A5-E9C541CDC10C}">
      <dgm:prSet/>
      <dgm:spPr/>
      <dgm:t>
        <a:bodyPr/>
        <a:lstStyle/>
        <a:p>
          <a:endParaRPr lang="en-GB"/>
        </a:p>
      </dgm:t>
    </dgm:pt>
    <dgm:pt modelId="{FF350D44-A600-486F-B54F-04C57BA6C706}">
      <dgm:prSet/>
      <dgm:spPr/>
      <dgm:t>
        <a:bodyPr/>
        <a:lstStyle/>
        <a:p>
          <a:r>
            <a:rPr lang="en-US"/>
            <a:t>A lack of robust critical thinking, analysis and challenge within and between agencies, compounded by a failure to trigger statutory multi-agency child protection processes at several key moments</a:t>
          </a:r>
          <a:endParaRPr lang="en-US" dirty="0"/>
        </a:p>
      </dgm:t>
    </dgm:pt>
    <dgm:pt modelId="{69C534CD-64FB-4DC9-8D5B-EED828BC77BA}" type="parTrans" cxnId="{DCD27AB6-173C-4FC5-A6A4-414E07C9AA57}">
      <dgm:prSet/>
      <dgm:spPr/>
      <dgm:t>
        <a:bodyPr/>
        <a:lstStyle/>
        <a:p>
          <a:endParaRPr lang="en-GB"/>
        </a:p>
      </dgm:t>
    </dgm:pt>
    <dgm:pt modelId="{7FD6A8BE-CA7E-47C7-B184-D4689186E212}" type="sibTrans" cxnId="{DCD27AB6-173C-4FC5-A6A4-414E07C9AA57}">
      <dgm:prSet/>
      <dgm:spPr/>
      <dgm:t>
        <a:bodyPr/>
        <a:lstStyle/>
        <a:p>
          <a:endParaRPr lang="en-GB"/>
        </a:p>
      </dgm:t>
    </dgm:pt>
    <dgm:pt modelId="{A73576B3-7B96-4D9F-8FE8-93C984F45DF4}">
      <dgm:prSet/>
      <dgm:spPr/>
      <dgm:t>
        <a:bodyPr/>
        <a:lstStyle/>
        <a:p>
          <a:r>
            <a:rPr lang="en-US" dirty="0"/>
            <a:t>A need for sharper specialist child protection skills and expertise, especially in relation to complex risk assessment and decision making; engaging reluctant parents; understanding the daily life of children; and domestic abuse </a:t>
          </a:r>
        </a:p>
      </dgm:t>
    </dgm:pt>
    <dgm:pt modelId="{EEC755B6-3CC0-4C8C-ADB5-E7458E535E98}" type="parTrans" cxnId="{01A2B3CA-4CF0-4F25-BAAE-DC1CCB5E96F3}">
      <dgm:prSet/>
      <dgm:spPr/>
      <dgm:t>
        <a:bodyPr/>
        <a:lstStyle/>
        <a:p>
          <a:endParaRPr lang="en-GB"/>
        </a:p>
      </dgm:t>
    </dgm:pt>
    <dgm:pt modelId="{BF92D9A4-FB36-4E5A-9B68-E03C58DCD1AA}" type="sibTrans" cxnId="{01A2B3CA-4CF0-4F25-BAAE-DC1CCB5E96F3}">
      <dgm:prSet/>
      <dgm:spPr/>
      <dgm:t>
        <a:bodyPr/>
        <a:lstStyle/>
        <a:p>
          <a:endParaRPr lang="en-GB"/>
        </a:p>
      </dgm:t>
    </dgm:pt>
    <dgm:pt modelId="{DA9C5F63-B39D-4CE9-AA32-C1F111C865B4}">
      <dgm:prSet/>
      <dgm:spPr/>
      <dgm:t>
        <a:bodyPr/>
        <a:lstStyle/>
        <a:p>
          <a:r>
            <a:rPr lang="en-US" dirty="0"/>
            <a:t>Underpinning these issues, is the need for leaders to have a powerful enabling impact on child protection practice, creating and protecting the optimum </a:t>
          </a:r>
          <a:r>
            <a:rPr lang="en-US" dirty="0" err="1"/>
            <a:t>organisational</a:t>
          </a:r>
          <a:r>
            <a:rPr lang="en-US" dirty="0"/>
            <a:t> conditions for undertaking this complex work. </a:t>
          </a:r>
        </a:p>
      </dgm:t>
    </dgm:pt>
    <dgm:pt modelId="{3DC31E70-43C6-405F-91F2-4A5532289161}" type="parTrans" cxnId="{D1093B3E-B644-4599-9100-DFE4859153D4}">
      <dgm:prSet/>
      <dgm:spPr/>
      <dgm:t>
        <a:bodyPr/>
        <a:lstStyle/>
        <a:p>
          <a:endParaRPr lang="en-GB"/>
        </a:p>
      </dgm:t>
    </dgm:pt>
    <dgm:pt modelId="{F3674906-5446-4CFF-A16E-522AB24A07BF}" type="sibTrans" cxnId="{D1093B3E-B644-4599-9100-DFE4859153D4}">
      <dgm:prSet/>
      <dgm:spPr/>
      <dgm:t>
        <a:bodyPr/>
        <a:lstStyle/>
        <a:p>
          <a:endParaRPr lang="en-GB"/>
        </a:p>
      </dgm:t>
    </dgm:pt>
    <dgm:pt modelId="{0DC6124A-B985-40BE-BC85-55B2E726C320}">
      <dgm:prSet phldrT="[Text]"/>
      <dgm:spPr/>
      <dgm:t>
        <a:bodyPr/>
        <a:lstStyle/>
        <a:p>
          <a:endParaRPr lang="en-GB" dirty="0"/>
        </a:p>
      </dgm:t>
    </dgm:pt>
    <dgm:pt modelId="{FA398CB2-C6FE-45DC-8B8B-D368F1063C53}" type="parTrans" cxnId="{5EE5B9FE-3727-4D10-B731-4211F772C303}">
      <dgm:prSet/>
      <dgm:spPr/>
      <dgm:t>
        <a:bodyPr/>
        <a:lstStyle/>
        <a:p>
          <a:endParaRPr lang="en-GB"/>
        </a:p>
      </dgm:t>
    </dgm:pt>
    <dgm:pt modelId="{9DC052A3-1FD9-44C5-9B4D-419AD71D934D}" type="sibTrans" cxnId="{5EE5B9FE-3727-4D10-B731-4211F772C303}">
      <dgm:prSet/>
      <dgm:spPr/>
      <dgm:t>
        <a:bodyPr/>
        <a:lstStyle/>
        <a:p>
          <a:endParaRPr lang="en-GB"/>
        </a:p>
      </dgm:t>
    </dgm:pt>
    <dgm:pt modelId="{C7507C73-E110-4F20-89AB-B2F066B7D4C7}">
      <dgm:prSet/>
      <dgm:spPr/>
      <dgm:t>
        <a:bodyPr/>
        <a:lstStyle/>
        <a:p>
          <a:endParaRPr lang="en-US" dirty="0"/>
        </a:p>
      </dgm:t>
    </dgm:pt>
    <dgm:pt modelId="{921DFC9E-B4DF-40F3-87BC-CEAA2CE960DB}" type="parTrans" cxnId="{D728D23F-4FF5-4E8D-88CE-D6605B177F41}">
      <dgm:prSet/>
      <dgm:spPr/>
      <dgm:t>
        <a:bodyPr/>
        <a:lstStyle/>
        <a:p>
          <a:endParaRPr lang="en-GB"/>
        </a:p>
      </dgm:t>
    </dgm:pt>
    <dgm:pt modelId="{EB8297AA-66BE-4623-A1AA-6E37045AE174}" type="sibTrans" cxnId="{D728D23F-4FF5-4E8D-88CE-D6605B177F41}">
      <dgm:prSet/>
      <dgm:spPr/>
      <dgm:t>
        <a:bodyPr/>
        <a:lstStyle/>
        <a:p>
          <a:endParaRPr lang="en-GB"/>
        </a:p>
      </dgm:t>
    </dgm:pt>
    <dgm:pt modelId="{BE9C4948-3E5A-4121-8DF7-26D9B0D30ECD}">
      <dgm:prSet/>
      <dgm:spPr/>
      <dgm:t>
        <a:bodyPr/>
        <a:lstStyle/>
        <a:p>
          <a:endParaRPr lang="en-US" dirty="0"/>
        </a:p>
      </dgm:t>
    </dgm:pt>
    <dgm:pt modelId="{179B033E-4B70-4C93-BD1C-23CD8C39C5BF}" type="parTrans" cxnId="{2ED6A471-53A7-4EF2-A009-67B377D1EEF4}">
      <dgm:prSet/>
      <dgm:spPr/>
      <dgm:t>
        <a:bodyPr/>
        <a:lstStyle/>
        <a:p>
          <a:endParaRPr lang="en-GB"/>
        </a:p>
      </dgm:t>
    </dgm:pt>
    <dgm:pt modelId="{7C151556-05E5-4F15-A08D-206FB82990BF}" type="sibTrans" cxnId="{2ED6A471-53A7-4EF2-A009-67B377D1EEF4}">
      <dgm:prSet/>
      <dgm:spPr/>
      <dgm:t>
        <a:bodyPr/>
        <a:lstStyle/>
        <a:p>
          <a:endParaRPr lang="en-GB"/>
        </a:p>
      </dgm:t>
    </dgm:pt>
    <dgm:pt modelId="{9747494C-E3D8-47D1-B968-3E18EF46DCFF}" type="pres">
      <dgm:prSet presAssocID="{F28F5FC9-EA75-456E-A878-E738636D172D}" presName="linear" presStyleCnt="0">
        <dgm:presLayoutVars>
          <dgm:animLvl val="lvl"/>
          <dgm:resizeHandles val="exact"/>
        </dgm:presLayoutVars>
      </dgm:prSet>
      <dgm:spPr/>
    </dgm:pt>
    <dgm:pt modelId="{78EA3BAE-6D41-4D77-A76D-312E6B42ACA3}" type="pres">
      <dgm:prSet presAssocID="{AE1FF95A-E6E6-41BF-ACD9-168278102A19}" presName="parentText" presStyleLbl="node1" presStyleIdx="0" presStyleCnt="4">
        <dgm:presLayoutVars>
          <dgm:chMax val="0"/>
          <dgm:bulletEnabled val="1"/>
        </dgm:presLayoutVars>
      </dgm:prSet>
      <dgm:spPr/>
    </dgm:pt>
    <dgm:pt modelId="{631CA6DB-51AE-43E6-A980-5FA7BAB6CC7B}" type="pres">
      <dgm:prSet presAssocID="{AE1FF95A-E6E6-41BF-ACD9-168278102A19}" presName="childText" presStyleLbl="revTx" presStyleIdx="0" presStyleCnt="3">
        <dgm:presLayoutVars>
          <dgm:bulletEnabled val="1"/>
        </dgm:presLayoutVars>
      </dgm:prSet>
      <dgm:spPr/>
    </dgm:pt>
    <dgm:pt modelId="{7968D9E5-03F7-4017-9F8D-4CE2101B345E}" type="pres">
      <dgm:prSet presAssocID="{FF350D44-A600-486F-B54F-04C57BA6C706}" presName="parentText" presStyleLbl="node1" presStyleIdx="1" presStyleCnt="4">
        <dgm:presLayoutVars>
          <dgm:chMax val="0"/>
          <dgm:bulletEnabled val="1"/>
        </dgm:presLayoutVars>
      </dgm:prSet>
      <dgm:spPr/>
    </dgm:pt>
    <dgm:pt modelId="{5BEED897-57B9-4F17-A2DE-C19E273B3195}" type="pres">
      <dgm:prSet presAssocID="{FF350D44-A600-486F-B54F-04C57BA6C706}" presName="childText" presStyleLbl="revTx" presStyleIdx="1" presStyleCnt="3">
        <dgm:presLayoutVars>
          <dgm:bulletEnabled val="1"/>
        </dgm:presLayoutVars>
      </dgm:prSet>
      <dgm:spPr/>
    </dgm:pt>
    <dgm:pt modelId="{E101FF44-4A62-4D97-8BC4-FC538312DB35}" type="pres">
      <dgm:prSet presAssocID="{A73576B3-7B96-4D9F-8FE8-93C984F45DF4}" presName="parentText" presStyleLbl="node1" presStyleIdx="2" presStyleCnt="4">
        <dgm:presLayoutVars>
          <dgm:chMax val="0"/>
          <dgm:bulletEnabled val="1"/>
        </dgm:presLayoutVars>
      </dgm:prSet>
      <dgm:spPr/>
    </dgm:pt>
    <dgm:pt modelId="{F618EA51-DE80-4167-B3FF-38825E99CACF}" type="pres">
      <dgm:prSet presAssocID="{A73576B3-7B96-4D9F-8FE8-93C984F45DF4}" presName="childText" presStyleLbl="revTx" presStyleIdx="2" presStyleCnt="3">
        <dgm:presLayoutVars>
          <dgm:bulletEnabled val="1"/>
        </dgm:presLayoutVars>
      </dgm:prSet>
      <dgm:spPr/>
    </dgm:pt>
    <dgm:pt modelId="{196E98BF-EF9A-4478-8BFB-71DAB5629DC6}" type="pres">
      <dgm:prSet presAssocID="{DA9C5F63-B39D-4CE9-AA32-C1F111C865B4}" presName="parentText" presStyleLbl="node1" presStyleIdx="3" presStyleCnt="4">
        <dgm:presLayoutVars>
          <dgm:chMax val="0"/>
          <dgm:bulletEnabled val="1"/>
        </dgm:presLayoutVars>
      </dgm:prSet>
      <dgm:spPr/>
    </dgm:pt>
  </dgm:ptLst>
  <dgm:cxnLst>
    <dgm:cxn modelId="{E1808F04-7B56-4B24-9266-AF38497BDB48}" type="presOf" srcId="{BE9C4948-3E5A-4121-8DF7-26D9B0D30ECD}" destId="{F618EA51-DE80-4167-B3FF-38825E99CACF}" srcOrd="0" destOrd="0" presId="urn:microsoft.com/office/officeart/2005/8/layout/vList2"/>
    <dgm:cxn modelId="{3190F815-0F19-4AC4-B269-E600F359EBD6}" type="presOf" srcId="{DA9C5F63-B39D-4CE9-AA32-C1F111C865B4}" destId="{196E98BF-EF9A-4478-8BFB-71DAB5629DC6}" srcOrd="0" destOrd="0" presId="urn:microsoft.com/office/officeart/2005/8/layout/vList2"/>
    <dgm:cxn modelId="{121E862B-F349-470D-BF29-AA9DBE27E10D}" type="presOf" srcId="{0DC6124A-B985-40BE-BC85-55B2E726C320}" destId="{631CA6DB-51AE-43E6-A980-5FA7BAB6CC7B}" srcOrd="0" destOrd="0" presId="urn:microsoft.com/office/officeart/2005/8/layout/vList2"/>
    <dgm:cxn modelId="{D1093B3E-B644-4599-9100-DFE4859153D4}" srcId="{F28F5FC9-EA75-456E-A878-E738636D172D}" destId="{DA9C5F63-B39D-4CE9-AA32-C1F111C865B4}" srcOrd="3" destOrd="0" parTransId="{3DC31E70-43C6-405F-91F2-4A5532289161}" sibTransId="{F3674906-5446-4CFF-A16E-522AB24A07BF}"/>
    <dgm:cxn modelId="{D728D23F-4FF5-4E8D-88CE-D6605B177F41}" srcId="{FF350D44-A600-486F-B54F-04C57BA6C706}" destId="{C7507C73-E110-4F20-89AB-B2F066B7D4C7}" srcOrd="0" destOrd="0" parTransId="{921DFC9E-B4DF-40F3-87BC-CEAA2CE960DB}" sibTransId="{EB8297AA-66BE-4623-A1AA-6E37045AE174}"/>
    <dgm:cxn modelId="{B96F415C-5146-424F-814E-861D7FE10A6B}" type="presOf" srcId="{AE1FF95A-E6E6-41BF-ACD9-168278102A19}" destId="{78EA3BAE-6D41-4D77-A76D-312E6B42ACA3}" srcOrd="0" destOrd="0" presId="urn:microsoft.com/office/officeart/2005/8/layout/vList2"/>
    <dgm:cxn modelId="{242C4F67-F428-49FB-9947-645E71026EF7}" type="presOf" srcId="{A73576B3-7B96-4D9F-8FE8-93C984F45DF4}" destId="{E101FF44-4A62-4D97-8BC4-FC538312DB35}" srcOrd="0" destOrd="0" presId="urn:microsoft.com/office/officeart/2005/8/layout/vList2"/>
    <dgm:cxn modelId="{2ED6A471-53A7-4EF2-A009-67B377D1EEF4}" srcId="{A73576B3-7B96-4D9F-8FE8-93C984F45DF4}" destId="{BE9C4948-3E5A-4121-8DF7-26D9B0D30ECD}" srcOrd="0" destOrd="0" parTransId="{179B033E-4B70-4C93-BD1C-23CD8C39C5BF}" sibTransId="{7C151556-05E5-4F15-A08D-206FB82990BF}"/>
    <dgm:cxn modelId="{363C2B74-4C6A-44D6-865D-197DB801F927}" type="presOf" srcId="{FF350D44-A600-486F-B54F-04C57BA6C706}" destId="{7968D9E5-03F7-4017-9F8D-4CE2101B345E}" srcOrd="0" destOrd="0" presId="urn:microsoft.com/office/officeart/2005/8/layout/vList2"/>
    <dgm:cxn modelId="{1501E57C-B6B4-494D-B6A5-E9C541CDC10C}" srcId="{F28F5FC9-EA75-456E-A878-E738636D172D}" destId="{AE1FF95A-E6E6-41BF-ACD9-168278102A19}" srcOrd="0" destOrd="0" parTransId="{708D3DC2-2016-4C4D-8C00-A355E8FEF440}" sibTransId="{8B0255C8-3E8A-4A0A-B7DD-A90473CE6E6A}"/>
    <dgm:cxn modelId="{5F7AACAE-86DC-451C-9B76-CF2BF448185E}" type="presOf" srcId="{F28F5FC9-EA75-456E-A878-E738636D172D}" destId="{9747494C-E3D8-47D1-B968-3E18EF46DCFF}" srcOrd="0" destOrd="0" presId="urn:microsoft.com/office/officeart/2005/8/layout/vList2"/>
    <dgm:cxn modelId="{DCD27AB6-173C-4FC5-A6A4-414E07C9AA57}" srcId="{F28F5FC9-EA75-456E-A878-E738636D172D}" destId="{FF350D44-A600-486F-B54F-04C57BA6C706}" srcOrd="1" destOrd="0" parTransId="{69C534CD-64FB-4DC9-8D5B-EED828BC77BA}" sibTransId="{7FD6A8BE-CA7E-47C7-B184-D4689186E212}"/>
    <dgm:cxn modelId="{01A2B3CA-4CF0-4F25-BAAE-DC1CCB5E96F3}" srcId="{F28F5FC9-EA75-456E-A878-E738636D172D}" destId="{A73576B3-7B96-4D9F-8FE8-93C984F45DF4}" srcOrd="2" destOrd="0" parTransId="{EEC755B6-3CC0-4C8C-ADB5-E7458E535E98}" sibTransId="{BF92D9A4-FB36-4E5A-9B68-E03C58DCD1AA}"/>
    <dgm:cxn modelId="{D6A0C7D9-D79B-4D2A-B7DD-53E386CCB157}" type="presOf" srcId="{C7507C73-E110-4F20-89AB-B2F066B7D4C7}" destId="{5BEED897-57B9-4F17-A2DE-C19E273B3195}" srcOrd="0" destOrd="0" presId="urn:microsoft.com/office/officeart/2005/8/layout/vList2"/>
    <dgm:cxn modelId="{5EE5B9FE-3727-4D10-B731-4211F772C303}" srcId="{AE1FF95A-E6E6-41BF-ACD9-168278102A19}" destId="{0DC6124A-B985-40BE-BC85-55B2E726C320}" srcOrd="0" destOrd="0" parTransId="{FA398CB2-C6FE-45DC-8B8B-D368F1063C53}" sibTransId="{9DC052A3-1FD9-44C5-9B4D-419AD71D934D}"/>
    <dgm:cxn modelId="{E4FE8F6C-9A26-47DF-9A1F-8A28D87E66BC}" type="presParOf" srcId="{9747494C-E3D8-47D1-B968-3E18EF46DCFF}" destId="{78EA3BAE-6D41-4D77-A76D-312E6B42ACA3}" srcOrd="0" destOrd="0" presId="urn:microsoft.com/office/officeart/2005/8/layout/vList2"/>
    <dgm:cxn modelId="{83EDD5F0-63E9-4417-8E52-0D3C0F8B8840}" type="presParOf" srcId="{9747494C-E3D8-47D1-B968-3E18EF46DCFF}" destId="{631CA6DB-51AE-43E6-A980-5FA7BAB6CC7B}" srcOrd="1" destOrd="0" presId="urn:microsoft.com/office/officeart/2005/8/layout/vList2"/>
    <dgm:cxn modelId="{C4144E85-DC0E-4715-9213-BFE5635597BC}" type="presParOf" srcId="{9747494C-E3D8-47D1-B968-3E18EF46DCFF}" destId="{7968D9E5-03F7-4017-9F8D-4CE2101B345E}" srcOrd="2" destOrd="0" presId="urn:microsoft.com/office/officeart/2005/8/layout/vList2"/>
    <dgm:cxn modelId="{5BC3F1E4-1C4E-497C-884C-2C7AF441482E}" type="presParOf" srcId="{9747494C-E3D8-47D1-B968-3E18EF46DCFF}" destId="{5BEED897-57B9-4F17-A2DE-C19E273B3195}" srcOrd="3" destOrd="0" presId="urn:microsoft.com/office/officeart/2005/8/layout/vList2"/>
    <dgm:cxn modelId="{A4D8F6E9-B98F-4CB0-81F3-F8ABEBE5DC2C}" type="presParOf" srcId="{9747494C-E3D8-47D1-B968-3E18EF46DCFF}" destId="{E101FF44-4A62-4D97-8BC4-FC538312DB35}" srcOrd="4" destOrd="0" presId="urn:microsoft.com/office/officeart/2005/8/layout/vList2"/>
    <dgm:cxn modelId="{BCEA7011-51EB-4077-9272-34CF2560C14D}" type="presParOf" srcId="{9747494C-E3D8-47D1-B968-3E18EF46DCFF}" destId="{F618EA51-DE80-4167-B3FF-38825E99CACF}" srcOrd="5" destOrd="0" presId="urn:microsoft.com/office/officeart/2005/8/layout/vList2"/>
    <dgm:cxn modelId="{9CE2DE3E-A2D5-48CA-B5FB-20F421DFF389}" type="presParOf" srcId="{9747494C-E3D8-47D1-B968-3E18EF46DCFF}" destId="{196E98BF-EF9A-4478-8BFB-71DAB5629DC6}"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FE078F4-4119-4077-B3B5-4BD071117E92}"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GB"/>
        </a:p>
      </dgm:t>
    </dgm:pt>
    <dgm:pt modelId="{3571F2F1-B783-49D3-8E2E-F6755497DB46}">
      <dgm:prSet phldrT="[Text]"/>
      <dgm:spPr/>
      <dgm:t>
        <a:bodyPr/>
        <a:lstStyle/>
        <a:p>
          <a:r>
            <a:rPr lang="en-US"/>
            <a:t>Protecting children from abuse is intrinsically complex and challenging work</a:t>
          </a:r>
          <a:endParaRPr lang="en-GB" dirty="0"/>
        </a:p>
      </dgm:t>
    </dgm:pt>
    <dgm:pt modelId="{D3B2A1D9-28B0-4940-A9E0-F99B6C957219}" type="parTrans" cxnId="{D80112E1-DED0-4EBF-AE53-D23D2F52FE94}">
      <dgm:prSet/>
      <dgm:spPr/>
      <dgm:t>
        <a:bodyPr/>
        <a:lstStyle/>
        <a:p>
          <a:endParaRPr lang="en-GB"/>
        </a:p>
      </dgm:t>
    </dgm:pt>
    <dgm:pt modelId="{804A364D-06A4-4352-8728-708E69122921}" type="sibTrans" cxnId="{D80112E1-DED0-4EBF-AE53-D23D2F52FE94}">
      <dgm:prSet/>
      <dgm:spPr/>
      <dgm:t>
        <a:bodyPr/>
        <a:lstStyle/>
        <a:p>
          <a:endParaRPr lang="en-GB"/>
        </a:p>
      </dgm:t>
    </dgm:pt>
    <dgm:pt modelId="{942D434B-71B8-4773-8BC2-EF8E7DE905EB}">
      <dgm:prSet/>
      <dgm:spPr/>
      <dgm:t>
        <a:bodyPr/>
        <a:lstStyle/>
        <a:p>
          <a:r>
            <a:rPr lang="en-US"/>
            <a:t>It requires great expertise in finding out what is happening in the intimate realm of family life</a:t>
          </a:r>
          <a:endParaRPr lang="en-US" dirty="0"/>
        </a:p>
      </dgm:t>
    </dgm:pt>
    <dgm:pt modelId="{056A648E-E6BB-4C11-8C79-BFFA98DE097C}" type="parTrans" cxnId="{21061183-2B71-46CD-A9D9-EB7A4AC6F9E9}">
      <dgm:prSet/>
      <dgm:spPr/>
      <dgm:t>
        <a:bodyPr/>
        <a:lstStyle/>
        <a:p>
          <a:endParaRPr lang="en-GB"/>
        </a:p>
      </dgm:t>
    </dgm:pt>
    <dgm:pt modelId="{15B571B9-F42B-4B8D-B390-3A6C48DFBF32}" type="sibTrans" cxnId="{21061183-2B71-46CD-A9D9-EB7A4AC6F9E9}">
      <dgm:prSet/>
      <dgm:spPr/>
      <dgm:t>
        <a:bodyPr/>
        <a:lstStyle/>
        <a:p>
          <a:endParaRPr lang="en-GB"/>
        </a:p>
      </dgm:t>
    </dgm:pt>
    <dgm:pt modelId="{317F8571-9D94-4783-BA4A-25EEB39B3CC6}">
      <dgm:prSet/>
      <dgm:spPr/>
      <dgm:t>
        <a:bodyPr/>
        <a:lstStyle/>
        <a:p>
          <a:r>
            <a:rPr lang="en-US"/>
            <a:t>It involves intruding into very private spaces to evaluate and make professional judgements about parenting, the development and wellbeing of children, and whether a child or infant is experiencing harm</a:t>
          </a:r>
          <a:endParaRPr lang="en-US" dirty="0"/>
        </a:p>
      </dgm:t>
    </dgm:pt>
    <dgm:pt modelId="{C8777A4A-6246-46D9-9D51-0B50CEC482C2}" type="parTrans" cxnId="{CD045B95-5BCB-48E2-839E-261BC0724C83}">
      <dgm:prSet/>
      <dgm:spPr/>
      <dgm:t>
        <a:bodyPr/>
        <a:lstStyle/>
        <a:p>
          <a:endParaRPr lang="en-GB"/>
        </a:p>
      </dgm:t>
    </dgm:pt>
    <dgm:pt modelId="{D4923047-D757-4DE9-A340-CFABFEF9A085}" type="sibTrans" cxnId="{CD045B95-5BCB-48E2-839E-261BC0724C83}">
      <dgm:prSet/>
      <dgm:spPr/>
      <dgm:t>
        <a:bodyPr/>
        <a:lstStyle/>
        <a:p>
          <a:endParaRPr lang="en-GB"/>
        </a:p>
      </dgm:t>
    </dgm:pt>
    <dgm:pt modelId="{E6B4D062-711B-4DEE-AD1E-06C40C00B500}">
      <dgm:prSet/>
      <dgm:spPr/>
      <dgm:t>
        <a:bodyPr/>
        <a:lstStyle/>
        <a:p>
          <a:r>
            <a:rPr lang="en-US"/>
            <a:t>Outside of the family, child protection professionals must also address the complex issues of extra-familial harm, including child sexual and criminal exploitation</a:t>
          </a:r>
          <a:endParaRPr lang="en-US" dirty="0"/>
        </a:p>
      </dgm:t>
    </dgm:pt>
    <dgm:pt modelId="{8CE9B10C-E790-475A-96CF-88B78706B529}" type="parTrans" cxnId="{A766A668-DC78-4A3D-9CAA-55026476A430}">
      <dgm:prSet/>
      <dgm:spPr/>
      <dgm:t>
        <a:bodyPr/>
        <a:lstStyle/>
        <a:p>
          <a:endParaRPr lang="en-GB"/>
        </a:p>
      </dgm:t>
    </dgm:pt>
    <dgm:pt modelId="{A709E1E9-9303-4365-867F-92FF2E16C8FC}" type="sibTrans" cxnId="{A766A668-DC78-4A3D-9CAA-55026476A430}">
      <dgm:prSet/>
      <dgm:spPr/>
      <dgm:t>
        <a:bodyPr/>
        <a:lstStyle/>
        <a:p>
          <a:endParaRPr lang="en-GB"/>
        </a:p>
      </dgm:t>
    </dgm:pt>
    <dgm:pt modelId="{30E93031-0C83-476D-A151-515C0C17EFE6}">
      <dgm:prSet/>
      <dgm:spPr/>
      <dgm:t>
        <a:bodyPr/>
        <a:lstStyle/>
        <a:p>
          <a:r>
            <a:rPr lang="en-US"/>
            <a:t>All child protection practice requires confidence, capability and the use of expert authority to make decisions about children’s lives</a:t>
          </a:r>
          <a:endParaRPr lang="en-US" dirty="0"/>
        </a:p>
      </dgm:t>
    </dgm:pt>
    <dgm:pt modelId="{C292A2F4-48CC-40D2-88A8-CD6DF16A7847}" type="parTrans" cxnId="{8FF58881-36E6-4908-895A-E7CD2B9E6703}">
      <dgm:prSet/>
      <dgm:spPr/>
      <dgm:t>
        <a:bodyPr/>
        <a:lstStyle/>
        <a:p>
          <a:endParaRPr lang="en-GB"/>
        </a:p>
      </dgm:t>
    </dgm:pt>
    <dgm:pt modelId="{CCCB4C92-747B-4D08-B6F9-A740A7C69C67}" type="sibTrans" cxnId="{8FF58881-36E6-4908-895A-E7CD2B9E6703}">
      <dgm:prSet/>
      <dgm:spPr/>
      <dgm:t>
        <a:bodyPr/>
        <a:lstStyle/>
        <a:p>
          <a:endParaRPr lang="en-GB"/>
        </a:p>
      </dgm:t>
    </dgm:pt>
    <dgm:pt modelId="{149AA07D-21D6-4040-820C-DF8C8B52026D}">
      <dgm:prSet/>
      <dgm:spPr/>
      <dgm:t>
        <a:bodyPr/>
        <a:lstStyle/>
        <a:p>
          <a:r>
            <a:rPr lang="en-US"/>
            <a:t>At its heart, child protection practice requires excellent skill in blending ‘care’ and ‘control’ functions</a:t>
          </a:r>
          <a:endParaRPr lang="en-US" dirty="0"/>
        </a:p>
      </dgm:t>
    </dgm:pt>
    <dgm:pt modelId="{7A5D5AB3-9A8F-4E44-91F2-FDBDBBB36ED3}" type="parTrans" cxnId="{5A40FEE8-83C4-4567-A529-95F0EE51A581}">
      <dgm:prSet/>
      <dgm:spPr/>
      <dgm:t>
        <a:bodyPr/>
        <a:lstStyle/>
        <a:p>
          <a:endParaRPr lang="en-GB"/>
        </a:p>
      </dgm:t>
    </dgm:pt>
    <dgm:pt modelId="{36B4273A-040B-41F4-9B7F-F750238E8CDB}" type="sibTrans" cxnId="{5A40FEE8-83C4-4567-A529-95F0EE51A581}">
      <dgm:prSet/>
      <dgm:spPr/>
      <dgm:t>
        <a:bodyPr/>
        <a:lstStyle/>
        <a:p>
          <a:endParaRPr lang="en-GB"/>
        </a:p>
      </dgm:t>
    </dgm:pt>
    <dgm:pt modelId="{27EF4B2E-3F79-4642-B9C7-4D3DE5943736}">
      <dgm:prSet/>
      <dgm:spPr/>
      <dgm:t>
        <a:bodyPr/>
        <a:lstStyle/>
        <a:p>
          <a:r>
            <a:rPr lang="en-US"/>
            <a:t>This can only be achieved by building trusting relationships with parents and children whilst recognising that how things appear may not be the reality of a child’s experience</a:t>
          </a:r>
          <a:endParaRPr lang="en-GB" dirty="0"/>
        </a:p>
      </dgm:t>
    </dgm:pt>
    <dgm:pt modelId="{7FBBECC5-948F-4BCE-A948-00A8FB630141}" type="parTrans" cxnId="{8CBFAB3C-7336-4304-9798-16E5FEDBF9F5}">
      <dgm:prSet/>
      <dgm:spPr/>
      <dgm:t>
        <a:bodyPr/>
        <a:lstStyle/>
        <a:p>
          <a:endParaRPr lang="en-GB"/>
        </a:p>
      </dgm:t>
    </dgm:pt>
    <dgm:pt modelId="{06C65DBC-AD57-434E-9DA1-FE6115FE5FEC}" type="sibTrans" cxnId="{8CBFAB3C-7336-4304-9798-16E5FEDBF9F5}">
      <dgm:prSet/>
      <dgm:spPr/>
      <dgm:t>
        <a:bodyPr/>
        <a:lstStyle/>
        <a:p>
          <a:endParaRPr lang="en-GB"/>
        </a:p>
      </dgm:t>
    </dgm:pt>
    <dgm:pt modelId="{0FA24F2C-F7FF-4FCE-85E1-5E38D13B7EA1}" type="pres">
      <dgm:prSet presAssocID="{EFE078F4-4119-4077-B3B5-4BD071117E92}" presName="linear" presStyleCnt="0">
        <dgm:presLayoutVars>
          <dgm:animLvl val="lvl"/>
          <dgm:resizeHandles val="exact"/>
        </dgm:presLayoutVars>
      </dgm:prSet>
      <dgm:spPr/>
    </dgm:pt>
    <dgm:pt modelId="{F26C9823-921E-40E4-A96A-F7000AB537E5}" type="pres">
      <dgm:prSet presAssocID="{3571F2F1-B783-49D3-8E2E-F6755497DB46}" presName="parentText" presStyleLbl="node1" presStyleIdx="0" presStyleCnt="7">
        <dgm:presLayoutVars>
          <dgm:chMax val="0"/>
          <dgm:bulletEnabled val="1"/>
        </dgm:presLayoutVars>
      </dgm:prSet>
      <dgm:spPr/>
    </dgm:pt>
    <dgm:pt modelId="{B9AA275B-09BC-44A3-B14F-585B528BD957}" type="pres">
      <dgm:prSet presAssocID="{804A364D-06A4-4352-8728-708E69122921}" presName="spacer" presStyleCnt="0"/>
      <dgm:spPr/>
    </dgm:pt>
    <dgm:pt modelId="{3B489735-786C-4829-BB6B-CA712F70275E}" type="pres">
      <dgm:prSet presAssocID="{942D434B-71B8-4773-8BC2-EF8E7DE905EB}" presName="parentText" presStyleLbl="node1" presStyleIdx="1" presStyleCnt="7">
        <dgm:presLayoutVars>
          <dgm:chMax val="0"/>
          <dgm:bulletEnabled val="1"/>
        </dgm:presLayoutVars>
      </dgm:prSet>
      <dgm:spPr/>
    </dgm:pt>
    <dgm:pt modelId="{17949C60-D0A7-49A1-A181-C9EBCF5D46A5}" type="pres">
      <dgm:prSet presAssocID="{15B571B9-F42B-4B8D-B390-3A6C48DFBF32}" presName="spacer" presStyleCnt="0"/>
      <dgm:spPr/>
    </dgm:pt>
    <dgm:pt modelId="{D9892F4C-02CD-4B25-8FD3-EE68B4318E47}" type="pres">
      <dgm:prSet presAssocID="{317F8571-9D94-4783-BA4A-25EEB39B3CC6}" presName="parentText" presStyleLbl="node1" presStyleIdx="2" presStyleCnt="7">
        <dgm:presLayoutVars>
          <dgm:chMax val="0"/>
          <dgm:bulletEnabled val="1"/>
        </dgm:presLayoutVars>
      </dgm:prSet>
      <dgm:spPr/>
    </dgm:pt>
    <dgm:pt modelId="{AEC6E32B-7B45-4683-9357-60B48E520C65}" type="pres">
      <dgm:prSet presAssocID="{D4923047-D757-4DE9-A340-CFABFEF9A085}" presName="spacer" presStyleCnt="0"/>
      <dgm:spPr/>
    </dgm:pt>
    <dgm:pt modelId="{85160B63-3323-4F5F-B89C-3619B3FC0805}" type="pres">
      <dgm:prSet presAssocID="{E6B4D062-711B-4DEE-AD1E-06C40C00B500}" presName="parentText" presStyleLbl="node1" presStyleIdx="3" presStyleCnt="7">
        <dgm:presLayoutVars>
          <dgm:chMax val="0"/>
          <dgm:bulletEnabled val="1"/>
        </dgm:presLayoutVars>
      </dgm:prSet>
      <dgm:spPr/>
    </dgm:pt>
    <dgm:pt modelId="{A7EA86D0-E322-4FB1-8D3B-0DB842233D1C}" type="pres">
      <dgm:prSet presAssocID="{A709E1E9-9303-4365-867F-92FF2E16C8FC}" presName="spacer" presStyleCnt="0"/>
      <dgm:spPr/>
    </dgm:pt>
    <dgm:pt modelId="{0DB41BCA-FD33-4EF0-BFC1-6F1EB91F0C8B}" type="pres">
      <dgm:prSet presAssocID="{30E93031-0C83-476D-A151-515C0C17EFE6}" presName="parentText" presStyleLbl="node1" presStyleIdx="4" presStyleCnt="7">
        <dgm:presLayoutVars>
          <dgm:chMax val="0"/>
          <dgm:bulletEnabled val="1"/>
        </dgm:presLayoutVars>
      </dgm:prSet>
      <dgm:spPr/>
    </dgm:pt>
    <dgm:pt modelId="{D5F2EA76-82E4-41DE-BB47-8652DA1E5A51}" type="pres">
      <dgm:prSet presAssocID="{CCCB4C92-747B-4D08-B6F9-A740A7C69C67}" presName="spacer" presStyleCnt="0"/>
      <dgm:spPr/>
    </dgm:pt>
    <dgm:pt modelId="{2E3EBFE9-3EA8-4000-85B6-711323846F91}" type="pres">
      <dgm:prSet presAssocID="{149AA07D-21D6-4040-820C-DF8C8B52026D}" presName="parentText" presStyleLbl="node1" presStyleIdx="5" presStyleCnt="7">
        <dgm:presLayoutVars>
          <dgm:chMax val="0"/>
          <dgm:bulletEnabled val="1"/>
        </dgm:presLayoutVars>
      </dgm:prSet>
      <dgm:spPr/>
    </dgm:pt>
    <dgm:pt modelId="{385DFCD9-0978-47F5-A8DC-8EAA4E5288EA}" type="pres">
      <dgm:prSet presAssocID="{36B4273A-040B-41F4-9B7F-F750238E8CDB}" presName="spacer" presStyleCnt="0"/>
      <dgm:spPr/>
    </dgm:pt>
    <dgm:pt modelId="{2ED1AA73-BF5E-4DE8-91CC-5689A31C6130}" type="pres">
      <dgm:prSet presAssocID="{27EF4B2E-3F79-4642-B9C7-4D3DE5943736}" presName="parentText" presStyleLbl="node1" presStyleIdx="6" presStyleCnt="7">
        <dgm:presLayoutVars>
          <dgm:chMax val="0"/>
          <dgm:bulletEnabled val="1"/>
        </dgm:presLayoutVars>
      </dgm:prSet>
      <dgm:spPr/>
    </dgm:pt>
  </dgm:ptLst>
  <dgm:cxnLst>
    <dgm:cxn modelId="{7E8C560F-1030-42FE-9B1E-DE98FA811EB0}" type="presOf" srcId="{942D434B-71B8-4773-8BC2-EF8E7DE905EB}" destId="{3B489735-786C-4829-BB6B-CA712F70275E}" srcOrd="0" destOrd="0" presId="urn:microsoft.com/office/officeart/2005/8/layout/vList2"/>
    <dgm:cxn modelId="{8CBFAB3C-7336-4304-9798-16E5FEDBF9F5}" srcId="{EFE078F4-4119-4077-B3B5-4BD071117E92}" destId="{27EF4B2E-3F79-4642-B9C7-4D3DE5943736}" srcOrd="6" destOrd="0" parTransId="{7FBBECC5-948F-4BCE-A948-00A8FB630141}" sibTransId="{06C65DBC-AD57-434E-9DA1-FE6115FE5FEC}"/>
    <dgm:cxn modelId="{D244D061-26B4-49AF-B821-99E81504E829}" type="presOf" srcId="{317F8571-9D94-4783-BA4A-25EEB39B3CC6}" destId="{D9892F4C-02CD-4B25-8FD3-EE68B4318E47}" srcOrd="0" destOrd="0" presId="urn:microsoft.com/office/officeart/2005/8/layout/vList2"/>
    <dgm:cxn modelId="{7C0AD744-7C9F-476E-9C16-5FF1CFC9065B}" type="presOf" srcId="{EFE078F4-4119-4077-B3B5-4BD071117E92}" destId="{0FA24F2C-F7FF-4FCE-85E1-5E38D13B7EA1}" srcOrd="0" destOrd="0" presId="urn:microsoft.com/office/officeart/2005/8/layout/vList2"/>
    <dgm:cxn modelId="{A766A668-DC78-4A3D-9CAA-55026476A430}" srcId="{EFE078F4-4119-4077-B3B5-4BD071117E92}" destId="{E6B4D062-711B-4DEE-AD1E-06C40C00B500}" srcOrd="3" destOrd="0" parTransId="{8CE9B10C-E790-475A-96CF-88B78706B529}" sibTransId="{A709E1E9-9303-4365-867F-92FF2E16C8FC}"/>
    <dgm:cxn modelId="{8FF58881-36E6-4908-895A-E7CD2B9E6703}" srcId="{EFE078F4-4119-4077-B3B5-4BD071117E92}" destId="{30E93031-0C83-476D-A151-515C0C17EFE6}" srcOrd="4" destOrd="0" parTransId="{C292A2F4-48CC-40D2-88A8-CD6DF16A7847}" sibTransId="{CCCB4C92-747B-4D08-B6F9-A740A7C69C67}"/>
    <dgm:cxn modelId="{21061183-2B71-46CD-A9D9-EB7A4AC6F9E9}" srcId="{EFE078F4-4119-4077-B3B5-4BD071117E92}" destId="{942D434B-71B8-4773-8BC2-EF8E7DE905EB}" srcOrd="1" destOrd="0" parTransId="{056A648E-E6BB-4C11-8C79-BFFA98DE097C}" sibTransId="{15B571B9-F42B-4B8D-B390-3A6C48DFBF32}"/>
    <dgm:cxn modelId="{CD045B95-5BCB-48E2-839E-261BC0724C83}" srcId="{EFE078F4-4119-4077-B3B5-4BD071117E92}" destId="{317F8571-9D94-4783-BA4A-25EEB39B3CC6}" srcOrd="2" destOrd="0" parTransId="{C8777A4A-6246-46D9-9D51-0B50CEC482C2}" sibTransId="{D4923047-D757-4DE9-A340-CFABFEF9A085}"/>
    <dgm:cxn modelId="{367AC09C-FF00-43DC-9384-9C27A529D555}" type="presOf" srcId="{3571F2F1-B783-49D3-8E2E-F6755497DB46}" destId="{F26C9823-921E-40E4-A96A-F7000AB537E5}" srcOrd="0" destOrd="0" presId="urn:microsoft.com/office/officeart/2005/8/layout/vList2"/>
    <dgm:cxn modelId="{FA04B4A8-EED0-41E1-959D-0AC7B4DA2C1B}" type="presOf" srcId="{149AA07D-21D6-4040-820C-DF8C8B52026D}" destId="{2E3EBFE9-3EA8-4000-85B6-711323846F91}" srcOrd="0" destOrd="0" presId="urn:microsoft.com/office/officeart/2005/8/layout/vList2"/>
    <dgm:cxn modelId="{4292F7AF-4F27-40E4-8FD7-EB9C10605BB9}" type="presOf" srcId="{E6B4D062-711B-4DEE-AD1E-06C40C00B500}" destId="{85160B63-3323-4F5F-B89C-3619B3FC0805}" srcOrd="0" destOrd="0" presId="urn:microsoft.com/office/officeart/2005/8/layout/vList2"/>
    <dgm:cxn modelId="{D295DAD4-AA69-436D-9A64-E79EA5F15EC0}" type="presOf" srcId="{30E93031-0C83-476D-A151-515C0C17EFE6}" destId="{0DB41BCA-FD33-4EF0-BFC1-6F1EB91F0C8B}" srcOrd="0" destOrd="0" presId="urn:microsoft.com/office/officeart/2005/8/layout/vList2"/>
    <dgm:cxn modelId="{D80112E1-DED0-4EBF-AE53-D23D2F52FE94}" srcId="{EFE078F4-4119-4077-B3B5-4BD071117E92}" destId="{3571F2F1-B783-49D3-8E2E-F6755497DB46}" srcOrd="0" destOrd="0" parTransId="{D3B2A1D9-28B0-4940-A9E0-F99B6C957219}" sibTransId="{804A364D-06A4-4352-8728-708E69122921}"/>
    <dgm:cxn modelId="{0C4F36E6-B051-4013-8472-B51DACC6607A}" type="presOf" srcId="{27EF4B2E-3F79-4642-B9C7-4D3DE5943736}" destId="{2ED1AA73-BF5E-4DE8-91CC-5689A31C6130}" srcOrd="0" destOrd="0" presId="urn:microsoft.com/office/officeart/2005/8/layout/vList2"/>
    <dgm:cxn modelId="{5A40FEE8-83C4-4567-A529-95F0EE51A581}" srcId="{EFE078F4-4119-4077-B3B5-4BD071117E92}" destId="{149AA07D-21D6-4040-820C-DF8C8B52026D}" srcOrd="5" destOrd="0" parTransId="{7A5D5AB3-9A8F-4E44-91F2-FDBDBBB36ED3}" sibTransId="{36B4273A-040B-41F4-9B7F-F750238E8CDB}"/>
    <dgm:cxn modelId="{C2561EF8-D236-4D63-91BA-C75CC32266B3}" type="presParOf" srcId="{0FA24F2C-F7FF-4FCE-85E1-5E38D13B7EA1}" destId="{F26C9823-921E-40E4-A96A-F7000AB537E5}" srcOrd="0" destOrd="0" presId="urn:microsoft.com/office/officeart/2005/8/layout/vList2"/>
    <dgm:cxn modelId="{3AFD79E3-18D8-48F9-B4CF-576A85E3DD76}" type="presParOf" srcId="{0FA24F2C-F7FF-4FCE-85E1-5E38D13B7EA1}" destId="{B9AA275B-09BC-44A3-B14F-585B528BD957}" srcOrd="1" destOrd="0" presId="urn:microsoft.com/office/officeart/2005/8/layout/vList2"/>
    <dgm:cxn modelId="{D533EB1C-6054-4097-AED9-28C6FAEE9124}" type="presParOf" srcId="{0FA24F2C-F7FF-4FCE-85E1-5E38D13B7EA1}" destId="{3B489735-786C-4829-BB6B-CA712F70275E}" srcOrd="2" destOrd="0" presId="urn:microsoft.com/office/officeart/2005/8/layout/vList2"/>
    <dgm:cxn modelId="{3C031501-A554-4965-B400-E01ABB8FD089}" type="presParOf" srcId="{0FA24F2C-F7FF-4FCE-85E1-5E38D13B7EA1}" destId="{17949C60-D0A7-49A1-A181-C9EBCF5D46A5}" srcOrd="3" destOrd="0" presId="urn:microsoft.com/office/officeart/2005/8/layout/vList2"/>
    <dgm:cxn modelId="{D3E0B2D0-E8C1-4FA5-BAC4-178233DF7A0B}" type="presParOf" srcId="{0FA24F2C-F7FF-4FCE-85E1-5E38D13B7EA1}" destId="{D9892F4C-02CD-4B25-8FD3-EE68B4318E47}" srcOrd="4" destOrd="0" presId="urn:microsoft.com/office/officeart/2005/8/layout/vList2"/>
    <dgm:cxn modelId="{99CDA65C-C1F1-414B-8574-FBF9825A9106}" type="presParOf" srcId="{0FA24F2C-F7FF-4FCE-85E1-5E38D13B7EA1}" destId="{AEC6E32B-7B45-4683-9357-60B48E520C65}" srcOrd="5" destOrd="0" presId="urn:microsoft.com/office/officeart/2005/8/layout/vList2"/>
    <dgm:cxn modelId="{46B74E28-FB7D-4A8F-ABFB-EDE26B57E5E3}" type="presParOf" srcId="{0FA24F2C-F7FF-4FCE-85E1-5E38D13B7EA1}" destId="{85160B63-3323-4F5F-B89C-3619B3FC0805}" srcOrd="6" destOrd="0" presId="urn:microsoft.com/office/officeart/2005/8/layout/vList2"/>
    <dgm:cxn modelId="{73B421E1-0BAC-4E6E-9962-0D9544B0A4BF}" type="presParOf" srcId="{0FA24F2C-F7FF-4FCE-85E1-5E38D13B7EA1}" destId="{A7EA86D0-E322-4FB1-8D3B-0DB842233D1C}" srcOrd="7" destOrd="0" presId="urn:microsoft.com/office/officeart/2005/8/layout/vList2"/>
    <dgm:cxn modelId="{3492F0BE-5323-4E2A-998D-307CF8D30DB3}" type="presParOf" srcId="{0FA24F2C-F7FF-4FCE-85E1-5E38D13B7EA1}" destId="{0DB41BCA-FD33-4EF0-BFC1-6F1EB91F0C8B}" srcOrd="8" destOrd="0" presId="urn:microsoft.com/office/officeart/2005/8/layout/vList2"/>
    <dgm:cxn modelId="{CF6A7AD7-1C1F-4A2C-98E7-05C8DE6DFF08}" type="presParOf" srcId="{0FA24F2C-F7FF-4FCE-85E1-5E38D13B7EA1}" destId="{D5F2EA76-82E4-41DE-BB47-8652DA1E5A51}" srcOrd="9" destOrd="0" presId="urn:microsoft.com/office/officeart/2005/8/layout/vList2"/>
    <dgm:cxn modelId="{6E8A510A-6CA1-4A85-B620-D7580C0EB303}" type="presParOf" srcId="{0FA24F2C-F7FF-4FCE-85E1-5E38D13B7EA1}" destId="{2E3EBFE9-3EA8-4000-85B6-711323846F91}" srcOrd="10" destOrd="0" presId="urn:microsoft.com/office/officeart/2005/8/layout/vList2"/>
    <dgm:cxn modelId="{BD43F8A6-3AD6-4567-BF8B-E0891DC50B61}" type="presParOf" srcId="{0FA24F2C-F7FF-4FCE-85E1-5E38D13B7EA1}" destId="{385DFCD9-0978-47F5-A8DC-8EAA4E5288EA}" srcOrd="11" destOrd="0" presId="urn:microsoft.com/office/officeart/2005/8/layout/vList2"/>
    <dgm:cxn modelId="{8BE07CD1-4940-49FE-9FFD-BA9A033EA2F7}" type="presParOf" srcId="{0FA24F2C-F7FF-4FCE-85E1-5E38D13B7EA1}" destId="{2ED1AA73-BF5E-4DE8-91CC-5689A31C6130}"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FE078F4-4119-4077-B3B5-4BD071117E92}" type="doc">
      <dgm:prSet loTypeId="urn:microsoft.com/office/officeart/2005/8/layout/vList2" loCatId="list" qsTypeId="urn:microsoft.com/office/officeart/2005/8/quickstyle/simple1" qsCatId="simple" csTypeId="urn:microsoft.com/office/officeart/2005/8/colors/colorful4" csCatId="colorful" phldr="1"/>
      <dgm:spPr/>
      <dgm:t>
        <a:bodyPr/>
        <a:lstStyle/>
        <a:p>
          <a:endParaRPr lang="en-GB"/>
        </a:p>
      </dgm:t>
    </dgm:pt>
    <dgm:pt modelId="{24ADB74B-A829-4329-87DC-55DF54610781}">
      <dgm:prSet phldrT="[Text]"/>
      <dgm:spPr/>
      <dgm:t>
        <a:bodyPr/>
        <a:lstStyle/>
        <a:p>
          <a:pPr>
            <a:buSzPts val="1000"/>
            <a:buFont typeface="Symbol" panose="05050102010706020507" pitchFamily="18" charset="2"/>
            <a:buChar char=""/>
          </a:pPr>
          <a:r>
            <a:rPr lang="en-GB" dirty="0"/>
            <a:t>The review contends that multi-agency arrangements for protecting children are more fractured and fragmented than they should be</a:t>
          </a:r>
        </a:p>
      </dgm:t>
    </dgm:pt>
    <dgm:pt modelId="{E4726A5D-E00D-49E4-95B7-82BB6AF1C0D7}" type="parTrans" cxnId="{F9279161-67CB-49B5-90CC-CB640BC66262}">
      <dgm:prSet/>
      <dgm:spPr/>
      <dgm:t>
        <a:bodyPr/>
        <a:lstStyle/>
        <a:p>
          <a:endParaRPr lang="en-GB"/>
        </a:p>
      </dgm:t>
    </dgm:pt>
    <dgm:pt modelId="{D412B58D-C30E-4FF5-A0DE-A434B1BA8982}" type="sibTrans" cxnId="{F9279161-67CB-49B5-90CC-CB640BC66262}">
      <dgm:prSet/>
      <dgm:spPr/>
      <dgm:t>
        <a:bodyPr/>
        <a:lstStyle/>
        <a:p>
          <a:endParaRPr lang="en-GB"/>
        </a:p>
      </dgm:t>
    </dgm:pt>
    <dgm:pt modelId="{0753DAB0-B0F8-488D-BEA7-6C79F98E55B9}">
      <dgm:prSet/>
      <dgm:spPr/>
      <dgm:t>
        <a:bodyPr/>
        <a:lstStyle/>
        <a:p>
          <a:r>
            <a:rPr lang="en-GB" dirty="0"/>
            <a:t>There has been insufficient attention to, and investment in, securing the specialist multi-agency expertise required for undertaking investigations and responses to significant harm from abuse and neglect</a:t>
          </a:r>
        </a:p>
      </dgm:t>
    </dgm:pt>
    <dgm:pt modelId="{2EC9A953-B050-4B9A-8DB5-DB97858251ED}" type="parTrans" cxnId="{F0CA0EF5-6535-4136-8B0F-5689BAD35291}">
      <dgm:prSet/>
      <dgm:spPr/>
      <dgm:t>
        <a:bodyPr/>
        <a:lstStyle/>
        <a:p>
          <a:endParaRPr lang="en-GB"/>
        </a:p>
      </dgm:t>
    </dgm:pt>
    <dgm:pt modelId="{01101B02-46DF-4B6F-ABC7-98C234960C0D}" type="sibTrans" cxnId="{F0CA0EF5-6535-4136-8B0F-5689BAD35291}">
      <dgm:prSet/>
      <dgm:spPr/>
      <dgm:t>
        <a:bodyPr/>
        <a:lstStyle/>
        <a:p>
          <a:endParaRPr lang="en-GB"/>
        </a:p>
      </dgm:t>
    </dgm:pt>
    <dgm:pt modelId="{D76E551A-2FF0-4E01-879F-5E8C6E04B98A}">
      <dgm:prSet/>
      <dgm:spPr/>
      <dgm:t>
        <a:bodyPr/>
        <a:lstStyle/>
        <a:p>
          <a:endParaRPr lang="en-GB" dirty="0"/>
        </a:p>
      </dgm:t>
    </dgm:pt>
    <dgm:pt modelId="{EBB68F06-A227-493B-9090-BE49F64F1776}" type="parTrans" cxnId="{91D69C17-F05E-4E6A-9D71-77442F2CB297}">
      <dgm:prSet/>
      <dgm:spPr/>
      <dgm:t>
        <a:bodyPr/>
        <a:lstStyle/>
        <a:p>
          <a:endParaRPr lang="en-GB"/>
        </a:p>
      </dgm:t>
    </dgm:pt>
    <dgm:pt modelId="{CFD8BD64-AF4F-43E0-868F-70B99ED9E9DB}" type="sibTrans" cxnId="{91D69C17-F05E-4E6A-9D71-77442F2CB297}">
      <dgm:prSet/>
      <dgm:spPr/>
      <dgm:t>
        <a:bodyPr/>
        <a:lstStyle/>
        <a:p>
          <a:endParaRPr lang="en-GB"/>
        </a:p>
      </dgm:t>
    </dgm:pt>
    <dgm:pt modelId="{0FA24F2C-F7FF-4FCE-85E1-5E38D13B7EA1}" type="pres">
      <dgm:prSet presAssocID="{EFE078F4-4119-4077-B3B5-4BD071117E92}" presName="linear" presStyleCnt="0">
        <dgm:presLayoutVars>
          <dgm:animLvl val="lvl"/>
          <dgm:resizeHandles val="exact"/>
        </dgm:presLayoutVars>
      </dgm:prSet>
      <dgm:spPr/>
    </dgm:pt>
    <dgm:pt modelId="{63423372-01CD-418A-940E-1D24F33BC2BB}" type="pres">
      <dgm:prSet presAssocID="{24ADB74B-A829-4329-87DC-55DF54610781}" presName="parentText" presStyleLbl="node1" presStyleIdx="0" presStyleCnt="2">
        <dgm:presLayoutVars>
          <dgm:chMax val="0"/>
          <dgm:bulletEnabled val="1"/>
        </dgm:presLayoutVars>
      </dgm:prSet>
      <dgm:spPr/>
    </dgm:pt>
    <dgm:pt modelId="{FB8D031E-5B9B-477C-96C6-3FE55F4A9670}" type="pres">
      <dgm:prSet presAssocID="{24ADB74B-A829-4329-87DC-55DF54610781}" presName="childText" presStyleLbl="revTx" presStyleIdx="0" presStyleCnt="1">
        <dgm:presLayoutVars>
          <dgm:bulletEnabled val="1"/>
        </dgm:presLayoutVars>
      </dgm:prSet>
      <dgm:spPr/>
    </dgm:pt>
    <dgm:pt modelId="{51090D04-8E68-479D-A041-6B5250C80B6F}" type="pres">
      <dgm:prSet presAssocID="{0753DAB0-B0F8-488D-BEA7-6C79F98E55B9}" presName="parentText" presStyleLbl="node1" presStyleIdx="1" presStyleCnt="2">
        <dgm:presLayoutVars>
          <dgm:chMax val="0"/>
          <dgm:bulletEnabled val="1"/>
        </dgm:presLayoutVars>
      </dgm:prSet>
      <dgm:spPr/>
    </dgm:pt>
  </dgm:ptLst>
  <dgm:cxnLst>
    <dgm:cxn modelId="{A42AA50C-C640-47BF-9BA4-7F7553F48315}" type="presOf" srcId="{0753DAB0-B0F8-488D-BEA7-6C79F98E55B9}" destId="{51090D04-8E68-479D-A041-6B5250C80B6F}" srcOrd="0" destOrd="0" presId="urn:microsoft.com/office/officeart/2005/8/layout/vList2"/>
    <dgm:cxn modelId="{91D69C17-F05E-4E6A-9D71-77442F2CB297}" srcId="{24ADB74B-A829-4329-87DC-55DF54610781}" destId="{D76E551A-2FF0-4E01-879F-5E8C6E04B98A}" srcOrd="0" destOrd="0" parTransId="{EBB68F06-A227-493B-9090-BE49F64F1776}" sibTransId="{CFD8BD64-AF4F-43E0-868F-70B99ED9E9DB}"/>
    <dgm:cxn modelId="{F9279161-67CB-49B5-90CC-CB640BC66262}" srcId="{EFE078F4-4119-4077-B3B5-4BD071117E92}" destId="{24ADB74B-A829-4329-87DC-55DF54610781}" srcOrd="0" destOrd="0" parTransId="{E4726A5D-E00D-49E4-95B7-82BB6AF1C0D7}" sibTransId="{D412B58D-C30E-4FF5-A0DE-A434B1BA8982}"/>
    <dgm:cxn modelId="{7C0AD744-7C9F-476E-9C16-5FF1CFC9065B}" type="presOf" srcId="{EFE078F4-4119-4077-B3B5-4BD071117E92}" destId="{0FA24F2C-F7FF-4FCE-85E1-5E38D13B7EA1}" srcOrd="0" destOrd="0" presId="urn:microsoft.com/office/officeart/2005/8/layout/vList2"/>
    <dgm:cxn modelId="{B2DFAFB7-497E-4947-8960-3C0216F19A06}" type="presOf" srcId="{24ADB74B-A829-4329-87DC-55DF54610781}" destId="{63423372-01CD-418A-940E-1D24F33BC2BB}" srcOrd="0" destOrd="0" presId="urn:microsoft.com/office/officeart/2005/8/layout/vList2"/>
    <dgm:cxn modelId="{3EAC20CC-0E17-4340-9134-03680389C96E}" type="presOf" srcId="{D76E551A-2FF0-4E01-879F-5E8C6E04B98A}" destId="{FB8D031E-5B9B-477C-96C6-3FE55F4A9670}" srcOrd="0" destOrd="0" presId="urn:microsoft.com/office/officeart/2005/8/layout/vList2"/>
    <dgm:cxn modelId="{F0CA0EF5-6535-4136-8B0F-5689BAD35291}" srcId="{EFE078F4-4119-4077-B3B5-4BD071117E92}" destId="{0753DAB0-B0F8-488D-BEA7-6C79F98E55B9}" srcOrd="1" destOrd="0" parTransId="{2EC9A953-B050-4B9A-8DB5-DB97858251ED}" sibTransId="{01101B02-46DF-4B6F-ABC7-98C234960C0D}"/>
    <dgm:cxn modelId="{8F1E9995-5EB2-407C-8939-1492DFCE7D15}" type="presParOf" srcId="{0FA24F2C-F7FF-4FCE-85E1-5E38D13B7EA1}" destId="{63423372-01CD-418A-940E-1D24F33BC2BB}" srcOrd="0" destOrd="0" presId="urn:microsoft.com/office/officeart/2005/8/layout/vList2"/>
    <dgm:cxn modelId="{CEF84BE9-97EC-493B-BA96-6CA5F47CC9EC}" type="presParOf" srcId="{0FA24F2C-F7FF-4FCE-85E1-5E38D13B7EA1}" destId="{FB8D031E-5B9B-477C-96C6-3FE55F4A9670}" srcOrd="1" destOrd="0" presId="urn:microsoft.com/office/officeart/2005/8/layout/vList2"/>
    <dgm:cxn modelId="{BE4A28FC-D4B8-4B4B-A179-A326F1AB0B24}" type="presParOf" srcId="{0FA24F2C-F7FF-4FCE-85E1-5E38D13B7EA1}" destId="{51090D04-8E68-479D-A041-6B5250C80B6F}"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AAB16D3-BF6F-4A68-9215-A5E0BE5DBF65}"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GB"/>
        </a:p>
      </dgm:t>
    </dgm:pt>
    <dgm:pt modelId="{52B3A0B9-C520-44F9-A8D8-0FB187AE6536}">
      <dgm:prSet phldrT="[Text]"/>
      <dgm:spPr/>
      <dgm:t>
        <a:bodyPr/>
        <a:lstStyle/>
        <a:p>
          <a:r>
            <a:rPr lang="en-US" dirty="0"/>
            <a:t>Fully integrated multi-agency investigation and decision making, end-to-end across the child protection process; embedded in both structures and cultures</a:t>
          </a:r>
          <a:endParaRPr lang="en-GB" dirty="0"/>
        </a:p>
      </dgm:t>
    </dgm:pt>
    <dgm:pt modelId="{EC028BE4-E2F0-4BE3-9FB0-39EEF6C697A7}" type="parTrans" cxnId="{0D800CAD-04F7-4A83-9CF3-FF423DF95780}">
      <dgm:prSet/>
      <dgm:spPr/>
      <dgm:t>
        <a:bodyPr/>
        <a:lstStyle/>
        <a:p>
          <a:endParaRPr lang="en-GB"/>
        </a:p>
      </dgm:t>
    </dgm:pt>
    <dgm:pt modelId="{52132529-7A61-4B99-91C5-307C6F8DC45C}" type="sibTrans" cxnId="{0D800CAD-04F7-4A83-9CF3-FF423DF95780}">
      <dgm:prSet/>
      <dgm:spPr/>
      <dgm:t>
        <a:bodyPr/>
        <a:lstStyle/>
        <a:p>
          <a:endParaRPr lang="en-GB"/>
        </a:p>
      </dgm:t>
    </dgm:pt>
    <dgm:pt modelId="{0BD88D07-8B0A-497F-B17F-F80E387BCF3C}">
      <dgm:prSet/>
      <dgm:spPr/>
      <dgm:t>
        <a:bodyPr/>
        <a:lstStyle/>
        <a:p>
          <a:r>
            <a:rPr lang="en-US"/>
            <a:t>Those with the appropriate expertise and skill undertaking child protection work </a:t>
          </a:r>
          <a:endParaRPr lang="en-US" dirty="0"/>
        </a:p>
      </dgm:t>
    </dgm:pt>
    <dgm:pt modelId="{7BAF261E-938A-4B95-8E2E-0CD2DFC40680}" type="parTrans" cxnId="{D709D0EC-5859-4A5B-A1A0-C937C0CF0F27}">
      <dgm:prSet/>
      <dgm:spPr/>
      <dgm:t>
        <a:bodyPr/>
        <a:lstStyle/>
        <a:p>
          <a:endParaRPr lang="en-GB"/>
        </a:p>
      </dgm:t>
    </dgm:pt>
    <dgm:pt modelId="{87EC7752-6DC0-4235-A5FD-8FEEA545BB98}" type="sibTrans" cxnId="{D709D0EC-5859-4A5B-A1A0-C937C0CF0F27}">
      <dgm:prSet/>
      <dgm:spPr/>
      <dgm:t>
        <a:bodyPr/>
        <a:lstStyle/>
        <a:p>
          <a:endParaRPr lang="en-GB"/>
        </a:p>
      </dgm:t>
    </dgm:pt>
    <dgm:pt modelId="{30860977-669E-4D8F-8585-A3003D0A619B}">
      <dgm:prSet/>
      <dgm:spPr/>
      <dgm:t>
        <a:bodyPr/>
        <a:lstStyle/>
        <a:p>
          <a:r>
            <a:rPr lang="en-US"/>
            <a:t>Leaders who know what it takes to deliver an excellent child protection response and can create the organisational context in which this can flourish</a:t>
          </a:r>
          <a:endParaRPr lang="en-US" dirty="0"/>
        </a:p>
      </dgm:t>
    </dgm:pt>
    <dgm:pt modelId="{DA0BEBC0-A4CA-43AB-B599-CB9FE4F6653B}" type="parTrans" cxnId="{167BF50D-0EA5-45C4-A452-AED378FC0E80}">
      <dgm:prSet/>
      <dgm:spPr/>
      <dgm:t>
        <a:bodyPr/>
        <a:lstStyle/>
        <a:p>
          <a:endParaRPr lang="en-GB"/>
        </a:p>
      </dgm:t>
    </dgm:pt>
    <dgm:pt modelId="{C1B0BB37-BAFF-4D82-8706-9E93B162673B}" type="sibTrans" cxnId="{167BF50D-0EA5-45C4-A452-AED378FC0E80}">
      <dgm:prSet/>
      <dgm:spPr/>
      <dgm:t>
        <a:bodyPr/>
        <a:lstStyle/>
        <a:p>
          <a:endParaRPr lang="en-GB"/>
        </a:p>
      </dgm:t>
    </dgm:pt>
    <dgm:pt modelId="{4618EF8C-8A62-4B5C-B9AC-D347D0D2C28E}">
      <dgm:prSet/>
      <dgm:spPr/>
      <dgm:t>
        <a:bodyPr/>
        <a:lstStyle/>
        <a:p>
          <a:r>
            <a:rPr lang="en-GB">
              <a:effectLst/>
              <a:ea typeface="Calibri" panose="020F0502020204030204" pitchFamily="34" charset="0"/>
            </a:rPr>
            <a:t>The review is recommending that Multi-Agency Child Protection Units – integrated and co-located multi-agency teams staffed by experienced child protection professionals – are established in every local authority area</a:t>
          </a:r>
          <a:endParaRPr lang="en-GB" dirty="0">
            <a:effectLst/>
            <a:ea typeface="Calibri" panose="020F0502020204030204" pitchFamily="34" charset="0"/>
          </a:endParaRPr>
        </a:p>
      </dgm:t>
    </dgm:pt>
    <dgm:pt modelId="{9BF7C423-C0E9-4D17-9A54-3BE6C4D69557}" type="parTrans" cxnId="{AD207C1C-56E6-4978-A72B-28FDA9E3D896}">
      <dgm:prSet/>
      <dgm:spPr/>
      <dgm:t>
        <a:bodyPr/>
        <a:lstStyle/>
        <a:p>
          <a:endParaRPr lang="en-GB"/>
        </a:p>
      </dgm:t>
    </dgm:pt>
    <dgm:pt modelId="{646ADEA8-B5E5-4360-B6E5-0C99996D2684}" type="sibTrans" cxnId="{AD207C1C-56E6-4978-A72B-28FDA9E3D896}">
      <dgm:prSet/>
      <dgm:spPr/>
      <dgm:t>
        <a:bodyPr/>
        <a:lstStyle/>
        <a:p>
          <a:endParaRPr lang="en-GB"/>
        </a:p>
      </dgm:t>
    </dgm:pt>
    <dgm:pt modelId="{07635952-DAEF-46C3-9B58-6EE90AE90F11}" type="pres">
      <dgm:prSet presAssocID="{2AAB16D3-BF6F-4A68-9215-A5E0BE5DBF65}" presName="linear" presStyleCnt="0">
        <dgm:presLayoutVars>
          <dgm:animLvl val="lvl"/>
          <dgm:resizeHandles val="exact"/>
        </dgm:presLayoutVars>
      </dgm:prSet>
      <dgm:spPr/>
    </dgm:pt>
    <dgm:pt modelId="{BE6DEAF0-9212-4631-8EA7-9FE69D92DCFA}" type="pres">
      <dgm:prSet presAssocID="{52B3A0B9-C520-44F9-A8D8-0FB187AE6536}" presName="parentText" presStyleLbl="node1" presStyleIdx="0" presStyleCnt="4">
        <dgm:presLayoutVars>
          <dgm:chMax val="0"/>
          <dgm:bulletEnabled val="1"/>
        </dgm:presLayoutVars>
      </dgm:prSet>
      <dgm:spPr/>
    </dgm:pt>
    <dgm:pt modelId="{8D15DF25-F010-4419-9E52-06D859F565C8}" type="pres">
      <dgm:prSet presAssocID="{52132529-7A61-4B99-91C5-307C6F8DC45C}" presName="spacer" presStyleCnt="0"/>
      <dgm:spPr/>
    </dgm:pt>
    <dgm:pt modelId="{4D2A8F8F-4534-46CE-BB93-99C670CA2205}" type="pres">
      <dgm:prSet presAssocID="{0BD88D07-8B0A-497F-B17F-F80E387BCF3C}" presName="parentText" presStyleLbl="node1" presStyleIdx="1" presStyleCnt="4">
        <dgm:presLayoutVars>
          <dgm:chMax val="0"/>
          <dgm:bulletEnabled val="1"/>
        </dgm:presLayoutVars>
      </dgm:prSet>
      <dgm:spPr/>
    </dgm:pt>
    <dgm:pt modelId="{FE2C0CD7-2F12-4A0B-B70C-603F631A38E3}" type="pres">
      <dgm:prSet presAssocID="{87EC7752-6DC0-4235-A5FD-8FEEA545BB98}" presName="spacer" presStyleCnt="0"/>
      <dgm:spPr/>
    </dgm:pt>
    <dgm:pt modelId="{89A07BFC-360C-4309-B336-6A21369C5438}" type="pres">
      <dgm:prSet presAssocID="{30860977-669E-4D8F-8585-A3003D0A619B}" presName="parentText" presStyleLbl="node1" presStyleIdx="2" presStyleCnt="4">
        <dgm:presLayoutVars>
          <dgm:chMax val="0"/>
          <dgm:bulletEnabled val="1"/>
        </dgm:presLayoutVars>
      </dgm:prSet>
      <dgm:spPr/>
    </dgm:pt>
    <dgm:pt modelId="{5F5C65C8-AFB1-4CF8-A79A-D935D4361CE5}" type="pres">
      <dgm:prSet presAssocID="{C1B0BB37-BAFF-4D82-8706-9E93B162673B}" presName="spacer" presStyleCnt="0"/>
      <dgm:spPr/>
    </dgm:pt>
    <dgm:pt modelId="{707D5550-6EF6-4FF2-8BFA-B912664AFEC9}" type="pres">
      <dgm:prSet presAssocID="{4618EF8C-8A62-4B5C-B9AC-D347D0D2C28E}" presName="parentText" presStyleLbl="node1" presStyleIdx="3" presStyleCnt="4">
        <dgm:presLayoutVars>
          <dgm:chMax val="0"/>
          <dgm:bulletEnabled val="1"/>
        </dgm:presLayoutVars>
      </dgm:prSet>
      <dgm:spPr/>
    </dgm:pt>
  </dgm:ptLst>
  <dgm:cxnLst>
    <dgm:cxn modelId="{167BF50D-0EA5-45C4-A452-AED378FC0E80}" srcId="{2AAB16D3-BF6F-4A68-9215-A5E0BE5DBF65}" destId="{30860977-669E-4D8F-8585-A3003D0A619B}" srcOrd="2" destOrd="0" parTransId="{DA0BEBC0-A4CA-43AB-B599-CB9FE4F6653B}" sibTransId="{C1B0BB37-BAFF-4D82-8706-9E93B162673B}"/>
    <dgm:cxn modelId="{AD207C1C-56E6-4978-A72B-28FDA9E3D896}" srcId="{2AAB16D3-BF6F-4A68-9215-A5E0BE5DBF65}" destId="{4618EF8C-8A62-4B5C-B9AC-D347D0D2C28E}" srcOrd="3" destOrd="0" parTransId="{9BF7C423-C0E9-4D17-9A54-3BE6C4D69557}" sibTransId="{646ADEA8-B5E5-4360-B6E5-0C99996D2684}"/>
    <dgm:cxn modelId="{F050063E-E53F-424A-9814-9C3503AE0D90}" type="presOf" srcId="{30860977-669E-4D8F-8585-A3003D0A619B}" destId="{89A07BFC-360C-4309-B336-6A21369C5438}" srcOrd="0" destOrd="0" presId="urn:microsoft.com/office/officeart/2005/8/layout/vList2"/>
    <dgm:cxn modelId="{C86E7D52-A9BE-46F1-939C-61868913D704}" type="presOf" srcId="{4618EF8C-8A62-4B5C-B9AC-D347D0D2C28E}" destId="{707D5550-6EF6-4FF2-8BFA-B912664AFEC9}" srcOrd="0" destOrd="0" presId="urn:microsoft.com/office/officeart/2005/8/layout/vList2"/>
    <dgm:cxn modelId="{F43B947E-B87D-4366-8BD3-ABED34CCADFA}" type="presOf" srcId="{52B3A0B9-C520-44F9-A8D8-0FB187AE6536}" destId="{BE6DEAF0-9212-4631-8EA7-9FE69D92DCFA}" srcOrd="0" destOrd="0" presId="urn:microsoft.com/office/officeart/2005/8/layout/vList2"/>
    <dgm:cxn modelId="{0D800CAD-04F7-4A83-9CF3-FF423DF95780}" srcId="{2AAB16D3-BF6F-4A68-9215-A5E0BE5DBF65}" destId="{52B3A0B9-C520-44F9-A8D8-0FB187AE6536}" srcOrd="0" destOrd="0" parTransId="{EC028BE4-E2F0-4BE3-9FB0-39EEF6C697A7}" sibTransId="{52132529-7A61-4B99-91C5-307C6F8DC45C}"/>
    <dgm:cxn modelId="{F4514AC7-0869-4D8A-B99B-2DC09CA2D8FD}" type="presOf" srcId="{0BD88D07-8B0A-497F-B17F-F80E387BCF3C}" destId="{4D2A8F8F-4534-46CE-BB93-99C670CA2205}" srcOrd="0" destOrd="0" presId="urn:microsoft.com/office/officeart/2005/8/layout/vList2"/>
    <dgm:cxn modelId="{A3E1F0DA-3A1B-46BD-B2CE-A4F805459180}" type="presOf" srcId="{2AAB16D3-BF6F-4A68-9215-A5E0BE5DBF65}" destId="{07635952-DAEF-46C3-9B58-6EE90AE90F11}" srcOrd="0" destOrd="0" presId="urn:microsoft.com/office/officeart/2005/8/layout/vList2"/>
    <dgm:cxn modelId="{D709D0EC-5859-4A5B-A1A0-C937C0CF0F27}" srcId="{2AAB16D3-BF6F-4A68-9215-A5E0BE5DBF65}" destId="{0BD88D07-8B0A-497F-B17F-F80E387BCF3C}" srcOrd="1" destOrd="0" parTransId="{7BAF261E-938A-4B95-8E2E-0CD2DFC40680}" sibTransId="{87EC7752-6DC0-4235-A5FD-8FEEA545BB98}"/>
    <dgm:cxn modelId="{455DFF6A-61C9-495B-8288-7158F17CD13C}" type="presParOf" srcId="{07635952-DAEF-46C3-9B58-6EE90AE90F11}" destId="{BE6DEAF0-9212-4631-8EA7-9FE69D92DCFA}" srcOrd="0" destOrd="0" presId="urn:microsoft.com/office/officeart/2005/8/layout/vList2"/>
    <dgm:cxn modelId="{596FC271-6457-44A5-B102-28BF863C9B1D}" type="presParOf" srcId="{07635952-DAEF-46C3-9B58-6EE90AE90F11}" destId="{8D15DF25-F010-4419-9E52-06D859F565C8}" srcOrd="1" destOrd="0" presId="urn:microsoft.com/office/officeart/2005/8/layout/vList2"/>
    <dgm:cxn modelId="{359F8C60-49E8-4494-A838-556DC87FF5D6}" type="presParOf" srcId="{07635952-DAEF-46C3-9B58-6EE90AE90F11}" destId="{4D2A8F8F-4534-46CE-BB93-99C670CA2205}" srcOrd="2" destOrd="0" presId="urn:microsoft.com/office/officeart/2005/8/layout/vList2"/>
    <dgm:cxn modelId="{6E661D79-0CBB-4E40-BFA3-D6E44E166667}" type="presParOf" srcId="{07635952-DAEF-46C3-9B58-6EE90AE90F11}" destId="{FE2C0CD7-2F12-4A0B-B70C-603F631A38E3}" srcOrd="3" destOrd="0" presId="urn:microsoft.com/office/officeart/2005/8/layout/vList2"/>
    <dgm:cxn modelId="{46DABE04-8093-4178-B5E0-817E0A5BBD10}" type="presParOf" srcId="{07635952-DAEF-46C3-9B58-6EE90AE90F11}" destId="{89A07BFC-360C-4309-B336-6A21369C5438}" srcOrd="4" destOrd="0" presId="urn:microsoft.com/office/officeart/2005/8/layout/vList2"/>
    <dgm:cxn modelId="{91470410-D115-4202-8E89-FCAED4357BE7}" type="presParOf" srcId="{07635952-DAEF-46C3-9B58-6EE90AE90F11}" destId="{5F5C65C8-AFB1-4CF8-A79A-D935D4361CE5}" srcOrd="5" destOrd="0" presId="urn:microsoft.com/office/officeart/2005/8/layout/vList2"/>
    <dgm:cxn modelId="{F89EDBF8-FA0B-40E3-BE0E-37A6F49BA742}" type="presParOf" srcId="{07635952-DAEF-46C3-9B58-6EE90AE90F11}" destId="{707D5550-6EF6-4FF2-8BFA-B912664AFEC9}"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D8C1457-738F-4D98-A03E-93C1BA0C39D6}" type="doc">
      <dgm:prSet loTypeId="urn:microsoft.com/office/officeart/2005/8/layout/default" loCatId="list" qsTypeId="urn:microsoft.com/office/officeart/2005/8/quickstyle/simple1" qsCatId="simple" csTypeId="urn:microsoft.com/office/officeart/2005/8/colors/accent5_2" csCatId="accent5" phldr="1"/>
      <dgm:spPr/>
      <dgm:t>
        <a:bodyPr/>
        <a:lstStyle/>
        <a:p>
          <a:endParaRPr lang="en-GB"/>
        </a:p>
      </dgm:t>
    </dgm:pt>
    <dgm:pt modelId="{A4C4FF2F-88B6-4973-B24B-C31D6FB758B9}">
      <dgm:prSet phldrT="[Text]"/>
      <dgm:spPr/>
      <dgm:t>
        <a:bodyPr/>
        <a:lstStyle/>
        <a:p>
          <a:r>
            <a:rPr lang="en-GB"/>
            <a:t>convening and leading strategy discussions</a:t>
          </a:r>
          <a:endParaRPr lang="en-GB" dirty="0"/>
        </a:p>
      </dgm:t>
    </dgm:pt>
    <dgm:pt modelId="{2EAB11FA-2E93-456F-B569-F48CCD2CCD82}" type="parTrans" cxnId="{C6553666-AAC7-4603-A703-2269E916DE6E}">
      <dgm:prSet/>
      <dgm:spPr/>
      <dgm:t>
        <a:bodyPr/>
        <a:lstStyle/>
        <a:p>
          <a:endParaRPr lang="en-GB"/>
        </a:p>
      </dgm:t>
    </dgm:pt>
    <dgm:pt modelId="{2B960792-A29E-40E0-B616-2AD574A8B777}" type="sibTrans" cxnId="{C6553666-AAC7-4603-A703-2269E916DE6E}">
      <dgm:prSet/>
      <dgm:spPr/>
      <dgm:t>
        <a:bodyPr/>
        <a:lstStyle/>
        <a:p>
          <a:endParaRPr lang="en-GB"/>
        </a:p>
      </dgm:t>
    </dgm:pt>
    <dgm:pt modelId="{8B33DC5E-D966-4ABF-A3FA-6937DDF107D4}">
      <dgm:prSet/>
      <dgm:spPr/>
      <dgm:t>
        <a:bodyPr/>
        <a:lstStyle/>
        <a:p>
          <a:r>
            <a:rPr lang="en-GB" dirty="0"/>
            <a:t>carrying out section 47 child protection enquiries</a:t>
          </a:r>
        </a:p>
      </dgm:t>
    </dgm:pt>
    <dgm:pt modelId="{91EADE84-4A0D-40DD-ACA5-D86709FECBD8}" type="parTrans" cxnId="{0018FDFB-076A-4D95-80DA-2CFE3ED4F181}">
      <dgm:prSet/>
      <dgm:spPr/>
      <dgm:t>
        <a:bodyPr/>
        <a:lstStyle/>
        <a:p>
          <a:endParaRPr lang="en-GB"/>
        </a:p>
      </dgm:t>
    </dgm:pt>
    <dgm:pt modelId="{20F30614-B727-4D32-9E97-1A088C97960C}" type="sibTrans" cxnId="{0018FDFB-076A-4D95-80DA-2CFE3ED4F181}">
      <dgm:prSet/>
      <dgm:spPr/>
      <dgm:t>
        <a:bodyPr/>
        <a:lstStyle/>
        <a:p>
          <a:endParaRPr lang="en-GB"/>
        </a:p>
      </dgm:t>
    </dgm:pt>
    <dgm:pt modelId="{1D838A7E-20E7-4940-A083-32D2B4C4E424}">
      <dgm:prSet/>
      <dgm:spPr/>
      <dgm:t>
        <a:bodyPr/>
        <a:lstStyle/>
        <a:p>
          <a:r>
            <a:rPr lang="en-GB"/>
            <a:t>chairing child protection conferences</a:t>
          </a:r>
          <a:endParaRPr lang="en-GB" dirty="0"/>
        </a:p>
      </dgm:t>
    </dgm:pt>
    <dgm:pt modelId="{4D5F67CD-9528-4521-AAD6-7D35E984EF78}" type="parTrans" cxnId="{324ECDC3-F75B-4E7B-B1A3-DAE8772A92AF}">
      <dgm:prSet/>
      <dgm:spPr/>
      <dgm:t>
        <a:bodyPr/>
        <a:lstStyle/>
        <a:p>
          <a:endParaRPr lang="en-GB"/>
        </a:p>
      </dgm:t>
    </dgm:pt>
    <dgm:pt modelId="{46190241-9062-4BA6-A03B-EB2778314D9E}" type="sibTrans" cxnId="{324ECDC3-F75B-4E7B-B1A3-DAE8772A92AF}">
      <dgm:prSet/>
      <dgm:spPr/>
      <dgm:t>
        <a:bodyPr/>
        <a:lstStyle/>
        <a:p>
          <a:endParaRPr lang="en-GB"/>
        </a:p>
      </dgm:t>
    </dgm:pt>
    <dgm:pt modelId="{419AED42-C7AD-4533-8EC7-9D97A3537795}">
      <dgm:prSet/>
      <dgm:spPr/>
      <dgm:t>
        <a:bodyPr/>
        <a:lstStyle/>
        <a:p>
          <a:r>
            <a:rPr lang="en-GB"/>
            <a:t>overseeing, reviewing and supporting child protection plans</a:t>
          </a:r>
          <a:endParaRPr lang="en-GB" dirty="0"/>
        </a:p>
      </dgm:t>
    </dgm:pt>
    <dgm:pt modelId="{52804165-68CE-4800-AEB3-F235C4B18DB8}" type="parTrans" cxnId="{E0ADB91E-4044-4706-AE98-3A7DE3AC3BC9}">
      <dgm:prSet/>
      <dgm:spPr/>
      <dgm:t>
        <a:bodyPr/>
        <a:lstStyle/>
        <a:p>
          <a:endParaRPr lang="en-GB"/>
        </a:p>
      </dgm:t>
    </dgm:pt>
    <dgm:pt modelId="{02072A42-F489-4A53-9E3A-19ABA0E373E8}" type="sibTrans" cxnId="{E0ADB91E-4044-4706-AE98-3A7DE3AC3BC9}">
      <dgm:prSet/>
      <dgm:spPr/>
      <dgm:t>
        <a:bodyPr/>
        <a:lstStyle/>
        <a:p>
          <a:endParaRPr lang="en-GB"/>
        </a:p>
      </dgm:t>
    </dgm:pt>
    <dgm:pt modelId="{31A725E1-C098-4939-94D9-114FF4A4DDAE}">
      <dgm:prSet/>
      <dgm:spPr/>
      <dgm:t>
        <a:bodyPr/>
        <a:lstStyle/>
        <a:p>
          <a:r>
            <a:rPr lang="en-GB"/>
            <a:t>recommending court applications</a:t>
          </a:r>
          <a:endParaRPr lang="en-GB" dirty="0"/>
        </a:p>
      </dgm:t>
    </dgm:pt>
    <dgm:pt modelId="{EA61948E-5D8A-4D47-B725-D569696A3673}" type="parTrans" cxnId="{AE7E195B-6A26-4681-8872-72E8D3A49619}">
      <dgm:prSet/>
      <dgm:spPr/>
      <dgm:t>
        <a:bodyPr/>
        <a:lstStyle/>
        <a:p>
          <a:endParaRPr lang="en-GB"/>
        </a:p>
      </dgm:t>
    </dgm:pt>
    <dgm:pt modelId="{F2F3B577-A75D-4AFE-8F5A-1AC00642AA37}" type="sibTrans" cxnId="{AE7E195B-6A26-4681-8872-72E8D3A49619}">
      <dgm:prSet/>
      <dgm:spPr/>
      <dgm:t>
        <a:bodyPr/>
        <a:lstStyle/>
        <a:p>
          <a:endParaRPr lang="en-GB"/>
        </a:p>
      </dgm:t>
    </dgm:pt>
    <dgm:pt modelId="{E5760A54-CAC4-4EE3-BCEE-886362A2FFC8}">
      <dgm:prSet/>
      <dgm:spPr/>
      <dgm:t>
        <a:bodyPr/>
        <a:lstStyle/>
        <a:p>
          <a:r>
            <a:rPr lang="en-GB"/>
            <a:t>advising other teams and agencies on child protection</a:t>
          </a:r>
          <a:endParaRPr lang="en-GB" dirty="0"/>
        </a:p>
      </dgm:t>
    </dgm:pt>
    <dgm:pt modelId="{4B522527-9EF5-438B-BE40-DBE8887C6D97}" type="parTrans" cxnId="{C9C4E9E2-71CC-4BB9-8B35-6957699C5BCE}">
      <dgm:prSet/>
      <dgm:spPr/>
      <dgm:t>
        <a:bodyPr/>
        <a:lstStyle/>
        <a:p>
          <a:endParaRPr lang="en-GB"/>
        </a:p>
      </dgm:t>
    </dgm:pt>
    <dgm:pt modelId="{31C0A035-5627-4C59-A5E5-714104C09998}" type="sibTrans" cxnId="{C9C4E9E2-71CC-4BB9-8B35-6957699C5BCE}">
      <dgm:prSet/>
      <dgm:spPr/>
      <dgm:t>
        <a:bodyPr/>
        <a:lstStyle/>
        <a:p>
          <a:endParaRPr lang="en-GB"/>
        </a:p>
      </dgm:t>
    </dgm:pt>
    <dgm:pt modelId="{7EDD2654-AD29-4F37-B637-4E15EC6CED42}" type="pres">
      <dgm:prSet presAssocID="{6D8C1457-738F-4D98-A03E-93C1BA0C39D6}" presName="diagram" presStyleCnt="0">
        <dgm:presLayoutVars>
          <dgm:dir/>
          <dgm:resizeHandles val="exact"/>
        </dgm:presLayoutVars>
      </dgm:prSet>
      <dgm:spPr/>
    </dgm:pt>
    <dgm:pt modelId="{CE068595-7F38-4FA7-A1E4-6D8D97CD5C54}" type="pres">
      <dgm:prSet presAssocID="{A4C4FF2F-88B6-4973-B24B-C31D6FB758B9}" presName="node" presStyleLbl="node1" presStyleIdx="0" presStyleCnt="6">
        <dgm:presLayoutVars>
          <dgm:bulletEnabled val="1"/>
        </dgm:presLayoutVars>
      </dgm:prSet>
      <dgm:spPr/>
    </dgm:pt>
    <dgm:pt modelId="{1787567B-22A8-4D8F-A1FA-8B40700D3228}" type="pres">
      <dgm:prSet presAssocID="{2B960792-A29E-40E0-B616-2AD574A8B777}" presName="sibTrans" presStyleCnt="0"/>
      <dgm:spPr/>
    </dgm:pt>
    <dgm:pt modelId="{44FD22D5-3D46-4DDF-8E91-3C4F6833AB73}" type="pres">
      <dgm:prSet presAssocID="{8B33DC5E-D966-4ABF-A3FA-6937DDF107D4}" presName="node" presStyleLbl="node1" presStyleIdx="1" presStyleCnt="6">
        <dgm:presLayoutVars>
          <dgm:bulletEnabled val="1"/>
        </dgm:presLayoutVars>
      </dgm:prSet>
      <dgm:spPr/>
    </dgm:pt>
    <dgm:pt modelId="{2C6FE96C-878F-4B4A-86F9-B691D2DEEA31}" type="pres">
      <dgm:prSet presAssocID="{20F30614-B727-4D32-9E97-1A088C97960C}" presName="sibTrans" presStyleCnt="0"/>
      <dgm:spPr/>
    </dgm:pt>
    <dgm:pt modelId="{5786BAE9-2908-481A-B6D5-3D55FFF350DE}" type="pres">
      <dgm:prSet presAssocID="{1D838A7E-20E7-4940-A083-32D2B4C4E424}" presName="node" presStyleLbl="node1" presStyleIdx="2" presStyleCnt="6">
        <dgm:presLayoutVars>
          <dgm:bulletEnabled val="1"/>
        </dgm:presLayoutVars>
      </dgm:prSet>
      <dgm:spPr/>
    </dgm:pt>
    <dgm:pt modelId="{5C1BB6E7-0404-4706-AE9A-5CBE6E341744}" type="pres">
      <dgm:prSet presAssocID="{46190241-9062-4BA6-A03B-EB2778314D9E}" presName="sibTrans" presStyleCnt="0"/>
      <dgm:spPr/>
    </dgm:pt>
    <dgm:pt modelId="{EA2B5BD4-52EB-4BF0-BB52-CD3BA8BD4279}" type="pres">
      <dgm:prSet presAssocID="{419AED42-C7AD-4533-8EC7-9D97A3537795}" presName="node" presStyleLbl="node1" presStyleIdx="3" presStyleCnt="6">
        <dgm:presLayoutVars>
          <dgm:bulletEnabled val="1"/>
        </dgm:presLayoutVars>
      </dgm:prSet>
      <dgm:spPr/>
    </dgm:pt>
    <dgm:pt modelId="{7DF3FDE8-BEB9-4969-8E8F-B9C2A6318DEA}" type="pres">
      <dgm:prSet presAssocID="{02072A42-F489-4A53-9E3A-19ABA0E373E8}" presName="sibTrans" presStyleCnt="0"/>
      <dgm:spPr/>
    </dgm:pt>
    <dgm:pt modelId="{0085AC5A-B82D-4108-BC79-68AB3CECCA46}" type="pres">
      <dgm:prSet presAssocID="{31A725E1-C098-4939-94D9-114FF4A4DDAE}" presName="node" presStyleLbl="node1" presStyleIdx="4" presStyleCnt="6">
        <dgm:presLayoutVars>
          <dgm:bulletEnabled val="1"/>
        </dgm:presLayoutVars>
      </dgm:prSet>
      <dgm:spPr/>
    </dgm:pt>
    <dgm:pt modelId="{FFBF6B0B-A1DC-4E21-A414-DE0BFB221F90}" type="pres">
      <dgm:prSet presAssocID="{F2F3B577-A75D-4AFE-8F5A-1AC00642AA37}" presName="sibTrans" presStyleCnt="0"/>
      <dgm:spPr/>
    </dgm:pt>
    <dgm:pt modelId="{FF3D7123-0100-4CBF-91F9-D629A55DF852}" type="pres">
      <dgm:prSet presAssocID="{E5760A54-CAC4-4EE3-BCEE-886362A2FFC8}" presName="node" presStyleLbl="node1" presStyleIdx="5" presStyleCnt="6">
        <dgm:presLayoutVars>
          <dgm:bulletEnabled val="1"/>
        </dgm:presLayoutVars>
      </dgm:prSet>
      <dgm:spPr/>
    </dgm:pt>
  </dgm:ptLst>
  <dgm:cxnLst>
    <dgm:cxn modelId="{8205C90E-CF8D-46A5-B531-0967CE8B9347}" type="presOf" srcId="{419AED42-C7AD-4533-8EC7-9D97A3537795}" destId="{EA2B5BD4-52EB-4BF0-BB52-CD3BA8BD4279}" srcOrd="0" destOrd="0" presId="urn:microsoft.com/office/officeart/2005/8/layout/default"/>
    <dgm:cxn modelId="{700E2A18-427A-49E1-A166-7E30E2E6A3C7}" type="presOf" srcId="{31A725E1-C098-4939-94D9-114FF4A4DDAE}" destId="{0085AC5A-B82D-4108-BC79-68AB3CECCA46}" srcOrd="0" destOrd="0" presId="urn:microsoft.com/office/officeart/2005/8/layout/default"/>
    <dgm:cxn modelId="{E0ADB91E-4044-4706-AE98-3A7DE3AC3BC9}" srcId="{6D8C1457-738F-4D98-A03E-93C1BA0C39D6}" destId="{419AED42-C7AD-4533-8EC7-9D97A3537795}" srcOrd="3" destOrd="0" parTransId="{52804165-68CE-4800-AEB3-F235C4B18DB8}" sibTransId="{02072A42-F489-4A53-9E3A-19ABA0E373E8}"/>
    <dgm:cxn modelId="{E291832F-75B5-4B7E-8D84-98A61450C3A6}" type="presOf" srcId="{8B33DC5E-D966-4ABF-A3FA-6937DDF107D4}" destId="{44FD22D5-3D46-4DDF-8E91-3C4F6833AB73}" srcOrd="0" destOrd="0" presId="urn:microsoft.com/office/officeart/2005/8/layout/default"/>
    <dgm:cxn modelId="{AE7E195B-6A26-4681-8872-72E8D3A49619}" srcId="{6D8C1457-738F-4D98-A03E-93C1BA0C39D6}" destId="{31A725E1-C098-4939-94D9-114FF4A4DDAE}" srcOrd="4" destOrd="0" parTransId="{EA61948E-5D8A-4D47-B725-D569696A3673}" sibTransId="{F2F3B577-A75D-4AFE-8F5A-1AC00642AA37}"/>
    <dgm:cxn modelId="{C6553666-AAC7-4603-A703-2269E916DE6E}" srcId="{6D8C1457-738F-4D98-A03E-93C1BA0C39D6}" destId="{A4C4FF2F-88B6-4973-B24B-C31D6FB758B9}" srcOrd="0" destOrd="0" parTransId="{2EAB11FA-2E93-456F-B569-F48CCD2CCD82}" sibTransId="{2B960792-A29E-40E0-B616-2AD574A8B777}"/>
    <dgm:cxn modelId="{1A261B70-954E-4B4C-835F-553C74348EEF}" type="presOf" srcId="{A4C4FF2F-88B6-4973-B24B-C31D6FB758B9}" destId="{CE068595-7F38-4FA7-A1E4-6D8D97CD5C54}" srcOrd="0" destOrd="0" presId="urn:microsoft.com/office/officeart/2005/8/layout/default"/>
    <dgm:cxn modelId="{5FEF5B8F-4F7A-4237-B8D1-23A6740D94EE}" type="presOf" srcId="{6D8C1457-738F-4D98-A03E-93C1BA0C39D6}" destId="{7EDD2654-AD29-4F37-B637-4E15EC6CED42}" srcOrd="0" destOrd="0" presId="urn:microsoft.com/office/officeart/2005/8/layout/default"/>
    <dgm:cxn modelId="{98B906B8-141D-4659-AFA7-C569FD44C0E3}" type="presOf" srcId="{1D838A7E-20E7-4940-A083-32D2B4C4E424}" destId="{5786BAE9-2908-481A-B6D5-3D55FFF350DE}" srcOrd="0" destOrd="0" presId="urn:microsoft.com/office/officeart/2005/8/layout/default"/>
    <dgm:cxn modelId="{324ECDC3-F75B-4E7B-B1A3-DAE8772A92AF}" srcId="{6D8C1457-738F-4D98-A03E-93C1BA0C39D6}" destId="{1D838A7E-20E7-4940-A083-32D2B4C4E424}" srcOrd="2" destOrd="0" parTransId="{4D5F67CD-9528-4521-AAD6-7D35E984EF78}" sibTransId="{46190241-9062-4BA6-A03B-EB2778314D9E}"/>
    <dgm:cxn modelId="{C9C4E9E2-71CC-4BB9-8B35-6957699C5BCE}" srcId="{6D8C1457-738F-4D98-A03E-93C1BA0C39D6}" destId="{E5760A54-CAC4-4EE3-BCEE-886362A2FFC8}" srcOrd="5" destOrd="0" parTransId="{4B522527-9EF5-438B-BE40-DBE8887C6D97}" sibTransId="{31C0A035-5627-4C59-A5E5-714104C09998}"/>
    <dgm:cxn modelId="{A57A72F8-7712-4D93-AB91-1E0E29061385}" type="presOf" srcId="{E5760A54-CAC4-4EE3-BCEE-886362A2FFC8}" destId="{FF3D7123-0100-4CBF-91F9-D629A55DF852}" srcOrd="0" destOrd="0" presId="urn:microsoft.com/office/officeart/2005/8/layout/default"/>
    <dgm:cxn modelId="{0018FDFB-076A-4D95-80DA-2CFE3ED4F181}" srcId="{6D8C1457-738F-4D98-A03E-93C1BA0C39D6}" destId="{8B33DC5E-D966-4ABF-A3FA-6937DDF107D4}" srcOrd="1" destOrd="0" parTransId="{91EADE84-4A0D-40DD-ACA5-D86709FECBD8}" sibTransId="{20F30614-B727-4D32-9E97-1A088C97960C}"/>
    <dgm:cxn modelId="{2AEB39F8-0EDA-48C2-9795-C6B5F067E3F2}" type="presParOf" srcId="{7EDD2654-AD29-4F37-B637-4E15EC6CED42}" destId="{CE068595-7F38-4FA7-A1E4-6D8D97CD5C54}" srcOrd="0" destOrd="0" presId="urn:microsoft.com/office/officeart/2005/8/layout/default"/>
    <dgm:cxn modelId="{17B48F68-A4D5-420B-90ED-B204A91A63CB}" type="presParOf" srcId="{7EDD2654-AD29-4F37-B637-4E15EC6CED42}" destId="{1787567B-22A8-4D8F-A1FA-8B40700D3228}" srcOrd="1" destOrd="0" presId="urn:microsoft.com/office/officeart/2005/8/layout/default"/>
    <dgm:cxn modelId="{C570E94D-B57E-4257-B2F1-F20CA7B6B855}" type="presParOf" srcId="{7EDD2654-AD29-4F37-B637-4E15EC6CED42}" destId="{44FD22D5-3D46-4DDF-8E91-3C4F6833AB73}" srcOrd="2" destOrd="0" presId="urn:microsoft.com/office/officeart/2005/8/layout/default"/>
    <dgm:cxn modelId="{84DE645F-B98B-4B96-BBE1-DC0DFC1EA433}" type="presParOf" srcId="{7EDD2654-AD29-4F37-B637-4E15EC6CED42}" destId="{2C6FE96C-878F-4B4A-86F9-B691D2DEEA31}" srcOrd="3" destOrd="0" presId="urn:microsoft.com/office/officeart/2005/8/layout/default"/>
    <dgm:cxn modelId="{C0BFC5BA-42C6-4D97-B669-337EA171C2AB}" type="presParOf" srcId="{7EDD2654-AD29-4F37-B637-4E15EC6CED42}" destId="{5786BAE9-2908-481A-B6D5-3D55FFF350DE}" srcOrd="4" destOrd="0" presId="urn:microsoft.com/office/officeart/2005/8/layout/default"/>
    <dgm:cxn modelId="{1382FEB7-9027-4CC6-911A-87FD626976DA}" type="presParOf" srcId="{7EDD2654-AD29-4F37-B637-4E15EC6CED42}" destId="{5C1BB6E7-0404-4706-AE9A-5CBE6E341744}" srcOrd="5" destOrd="0" presId="urn:microsoft.com/office/officeart/2005/8/layout/default"/>
    <dgm:cxn modelId="{6A0A61CF-C97E-410B-B6DD-B7C21E6D6B4F}" type="presParOf" srcId="{7EDD2654-AD29-4F37-B637-4E15EC6CED42}" destId="{EA2B5BD4-52EB-4BF0-BB52-CD3BA8BD4279}" srcOrd="6" destOrd="0" presId="urn:microsoft.com/office/officeart/2005/8/layout/default"/>
    <dgm:cxn modelId="{B4AFE19B-142C-4778-9F6F-77410A31A43D}" type="presParOf" srcId="{7EDD2654-AD29-4F37-B637-4E15EC6CED42}" destId="{7DF3FDE8-BEB9-4969-8E8F-B9C2A6318DEA}" srcOrd="7" destOrd="0" presId="urn:microsoft.com/office/officeart/2005/8/layout/default"/>
    <dgm:cxn modelId="{B0D18E81-B511-4084-AF32-05AF2C7FA9C9}" type="presParOf" srcId="{7EDD2654-AD29-4F37-B637-4E15EC6CED42}" destId="{0085AC5A-B82D-4108-BC79-68AB3CECCA46}" srcOrd="8" destOrd="0" presId="urn:microsoft.com/office/officeart/2005/8/layout/default"/>
    <dgm:cxn modelId="{46C1482B-9E2A-49B6-BA27-C9BBF8029D42}" type="presParOf" srcId="{7EDD2654-AD29-4F37-B637-4E15EC6CED42}" destId="{FFBF6B0B-A1DC-4E21-A414-DE0BFB221F90}" srcOrd="9" destOrd="0" presId="urn:microsoft.com/office/officeart/2005/8/layout/default"/>
    <dgm:cxn modelId="{1DF45F45-4164-4F14-912D-0ED5E4C08451}" type="presParOf" srcId="{7EDD2654-AD29-4F37-B637-4E15EC6CED42}" destId="{FF3D7123-0100-4CBF-91F9-D629A55DF852}" srcOrd="10" destOrd="0" presId="urn:microsoft.com/office/officeart/2005/8/layout/default"/>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BB9D8DC-EC48-4E53-ABBE-445491625027}" type="doc">
      <dgm:prSet loTypeId="urn:microsoft.com/office/officeart/2005/8/layout/vList2" loCatId="list" qsTypeId="urn:microsoft.com/office/officeart/2005/8/quickstyle/simple1" qsCatId="simple" csTypeId="urn:microsoft.com/office/officeart/2005/8/colors/colorful4" csCatId="colorful" phldr="1"/>
      <dgm:spPr/>
      <dgm:t>
        <a:bodyPr/>
        <a:lstStyle/>
        <a:p>
          <a:endParaRPr lang="en-GB"/>
        </a:p>
      </dgm:t>
    </dgm:pt>
    <dgm:pt modelId="{B00B751F-34E9-4F47-867B-6C45AD792729}">
      <dgm:prSet phldrT="[Text]"/>
      <dgm:spPr/>
      <dgm:t>
        <a:bodyPr/>
        <a:lstStyle/>
        <a:p>
          <a:r>
            <a:rPr lang="en-US"/>
            <a:t>For many vulnerable children, school is a place of safety and support</a:t>
          </a:r>
          <a:endParaRPr lang="en-GB" dirty="0"/>
        </a:p>
      </dgm:t>
    </dgm:pt>
    <dgm:pt modelId="{14E82D74-B58D-4D1C-9A33-1F72D6AC67EB}" type="parTrans" cxnId="{AA9AEE00-C49A-4BFA-9B10-6F4E6B31D29D}">
      <dgm:prSet/>
      <dgm:spPr/>
      <dgm:t>
        <a:bodyPr/>
        <a:lstStyle/>
        <a:p>
          <a:endParaRPr lang="en-GB"/>
        </a:p>
      </dgm:t>
    </dgm:pt>
    <dgm:pt modelId="{629C89D3-D0B0-430B-9F74-AB590D2FE43B}" type="sibTrans" cxnId="{AA9AEE00-C49A-4BFA-9B10-6F4E6B31D29D}">
      <dgm:prSet/>
      <dgm:spPr/>
      <dgm:t>
        <a:bodyPr/>
        <a:lstStyle/>
        <a:p>
          <a:endParaRPr lang="en-GB"/>
        </a:p>
      </dgm:t>
    </dgm:pt>
    <dgm:pt modelId="{A4838A4B-C70D-4BAD-A14E-6617A73FC1BD}">
      <dgm:prSet/>
      <dgm:spPr/>
      <dgm:t>
        <a:bodyPr/>
        <a:lstStyle/>
        <a:p>
          <a:r>
            <a:rPr lang="en-US"/>
            <a:t>All educational settings are in a unique position to identify concerns early, to recognise when concerns are escalating, and to share key information with Children’s Social Care </a:t>
          </a:r>
          <a:endParaRPr lang="en-US" dirty="0"/>
        </a:p>
      </dgm:t>
    </dgm:pt>
    <dgm:pt modelId="{44952E18-1628-4230-9519-1BCBB48395C6}" type="parTrans" cxnId="{9942FD3B-907A-467D-8602-9B2519ABE15A}">
      <dgm:prSet/>
      <dgm:spPr/>
      <dgm:t>
        <a:bodyPr/>
        <a:lstStyle/>
        <a:p>
          <a:endParaRPr lang="en-GB"/>
        </a:p>
      </dgm:t>
    </dgm:pt>
    <dgm:pt modelId="{D6CE6E84-0777-4163-BB6E-C37EFA408A26}" type="sibTrans" cxnId="{9942FD3B-907A-467D-8602-9B2519ABE15A}">
      <dgm:prSet/>
      <dgm:spPr/>
      <dgm:t>
        <a:bodyPr/>
        <a:lstStyle/>
        <a:p>
          <a:endParaRPr lang="en-GB"/>
        </a:p>
      </dgm:t>
    </dgm:pt>
    <dgm:pt modelId="{7B2DA400-B441-40CF-BD8A-8F86BC1A5A0D}">
      <dgm:prSet/>
      <dgm:spPr/>
      <dgm:t>
        <a:bodyPr/>
        <a:lstStyle/>
        <a:p>
          <a:r>
            <a:rPr lang="en-US" dirty="0"/>
            <a:t>At present schools, colleges and other educational settings are referred to as ‘relevant agencies’ in local multi-agency safeguarding arrangements</a:t>
          </a:r>
        </a:p>
      </dgm:t>
    </dgm:pt>
    <dgm:pt modelId="{6C529B0D-F9FF-4BC4-8AC0-63D7A1085665}" type="parTrans" cxnId="{C9420419-D49B-4158-85AB-C49B8320ED24}">
      <dgm:prSet/>
      <dgm:spPr/>
      <dgm:t>
        <a:bodyPr/>
        <a:lstStyle/>
        <a:p>
          <a:endParaRPr lang="en-GB"/>
        </a:p>
      </dgm:t>
    </dgm:pt>
    <dgm:pt modelId="{872A9210-779F-4EF9-9547-8E241516E97A}" type="sibTrans" cxnId="{C9420419-D49B-4158-85AB-C49B8320ED24}">
      <dgm:prSet/>
      <dgm:spPr/>
      <dgm:t>
        <a:bodyPr/>
        <a:lstStyle/>
        <a:p>
          <a:endParaRPr lang="en-GB"/>
        </a:p>
      </dgm:t>
    </dgm:pt>
    <dgm:pt modelId="{8DEF7DE4-EE26-479F-B660-512D9A8393C5}">
      <dgm:prSet/>
      <dgm:spPr/>
      <dgm:t>
        <a:bodyPr/>
        <a:lstStyle/>
        <a:p>
          <a:r>
            <a:rPr lang="en-US"/>
            <a:t>The review recognises the involvement of schools, colleges and other education providers needs to be reconsidered and there must be full involvement of schools and education services at both the strategic and operational level</a:t>
          </a:r>
          <a:endParaRPr lang="en-US" dirty="0"/>
        </a:p>
      </dgm:t>
    </dgm:pt>
    <dgm:pt modelId="{2104EFBD-D86D-4D1B-A6E2-1A64813661A0}" type="parTrans" cxnId="{5EB7D734-402F-4B10-A444-5C83FBF6D213}">
      <dgm:prSet/>
      <dgm:spPr/>
      <dgm:t>
        <a:bodyPr/>
        <a:lstStyle/>
        <a:p>
          <a:endParaRPr lang="en-GB"/>
        </a:p>
      </dgm:t>
    </dgm:pt>
    <dgm:pt modelId="{9624C99C-08B2-49E7-912E-AD3AE3E3FB17}" type="sibTrans" cxnId="{5EB7D734-402F-4B10-A444-5C83FBF6D213}">
      <dgm:prSet/>
      <dgm:spPr/>
      <dgm:t>
        <a:bodyPr/>
        <a:lstStyle/>
        <a:p>
          <a:endParaRPr lang="en-GB"/>
        </a:p>
      </dgm:t>
    </dgm:pt>
    <dgm:pt modelId="{F067F1E3-42AA-47D3-A09E-03CD2F7B25F1}">
      <dgm:prSet/>
      <dgm:spPr/>
      <dgm:t>
        <a:bodyPr/>
        <a:lstStyle/>
        <a:p>
          <a:r>
            <a:rPr lang="en-US"/>
            <a:t>Recommendation for schools to become the fourth statutory partner</a:t>
          </a:r>
          <a:endParaRPr lang="en-US" dirty="0"/>
        </a:p>
      </dgm:t>
    </dgm:pt>
    <dgm:pt modelId="{1B1CC9C1-E96E-465E-A5C0-AA60F405E0CE}" type="parTrans" cxnId="{BE83DDFE-E74B-42C2-BD9C-9D7C802EB54F}">
      <dgm:prSet/>
      <dgm:spPr/>
      <dgm:t>
        <a:bodyPr/>
        <a:lstStyle/>
        <a:p>
          <a:endParaRPr lang="en-GB"/>
        </a:p>
      </dgm:t>
    </dgm:pt>
    <dgm:pt modelId="{681E38A9-66EF-48EC-A8EF-9B99DEDB8DA8}" type="sibTrans" cxnId="{BE83DDFE-E74B-42C2-BD9C-9D7C802EB54F}">
      <dgm:prSet/>
      <dgm:spPr/>
      <dgm:t>
        <a:bodyPr/>
        <a:lstStyle/>
        <a:p>
          <a:endParaRPr lang="en-GB"/>
        </a:p>
      </dgm:t>
    </dgm:pt>
    <dgm:pt modelId="{8C0D246C-7877-480A-A18C-904E5688D297}" type="pres">
      <dgm:prSet presAssocID="{7BB9D8DC-EC48-4E53-ABBE-445491625027}" presName="linear" presStyleCnt="0">
        <dgm:presLayoutVars>
          <dgm:animLvl val="lvl"/>
          <dgm:resizeHandles val="exact"/>
        </dgm:presLayoutVars>
      </dgm:prSet>
      <dgm:spPr/>
    </dgm:pt>
    <dgm:pt modelId="{415D0825-0381-4EA5-B9DE-B646FB620E08}" type="pres">
      <dgm:prSet presAssocID="{B00B751F-34E9-4F47-867B-6C45AD792729}" presName="parentText" presStyleLbl="node1" presStyleIdx="0" presStyleCnt="5">
        <dgm:presLayoutVars>
          <dgm:chMax val="0"/>
          <dgm:bulletEnabled val="1"/>
        </dgm:presLayoutVars>
      </dgm:prSet>
      <dgm:spPr/>
    </dgm:pt>
    <dgm:pt modelId="{E34DF4B4-ADBD-43D8-BC25-0A1311282646}" type="pres">
      <dgm:prSet presAssocID="{629C89D3-D0B0-430B-9F74-AB590D2FE43B}" presName="spacer" presStyleCnt="0"/>
      <dgm:spPr/>
    </dgm:pt>
    <dgm:pt modelId="{80177222-F659-44BA-B95E-74FC7F77A6A7}" type="pres">
      <dgm:prSet presAssocID="{A4838A4B-C70D-4BAD-A14E-6617A73FC1BD}" presName="parentText" presStyleLbl="node1" presStyleIdx="1" presStyleCnt="5">
        <dgm:presLayoutVars>
          <dgm:chMax val="0"/>
          <dgm:bulletEnabled val="1"/>
        </dgm:presLayoutVars>
      </dgm:prSet>
      <dgm:spPr/>
    </dgm:pt>
    <dgm:pt modelId="{6358D347-AD1D-4289-BB30-21FCA2CDFB3B}" type="pres">
      <dgm:prSet presAssocID="{D6CE6E84-0777-4163-BB6E-C37EFA408A26}" presName="spacer" presStyleCnt="0"/>
      <dgm:spPr/>
    </dgm:pt>
    <dgm:pt modelId="{09F4937B-49B0-4E6E-A9E8-32A7C07EBE18}" type="pres">
      <dgm:prSet presAssocID="{7B2DA400-B441-40CF-BD8A-8F86BC1A5A0D}" presName="parentText" presStyleLbl="node1" presStyleIdx="2" presStyleCnt="5">
        <dgm:presLayoutVars>
          <dgm:chMax val="0"/>
          <dgm:bulletEnabled val="1"/>
        </dgm:presLayoutVars>
      </dgm:prSet>
      <dgm:spPr/>
    </dgm:pt>
    <dgm:pt modelId="{75E0AD93-C447-4088-AF5E-DCB93F2D0DEA}" type="pres">
      <dgm:prSet presAssocID="{872A9210-779F-4EF9-9547-8E241516E97A}" presName="spacer" presStyleCnt="0"/>
      <dgm:spPr/>
    </dgm:pt>
    <dgm:pt modelId="{341D67E3-EE09-4780-ABC0-D8AACBB9EEBE}" type="pres">
      <dgm:prSet presAssocID="{8DEF7DE4-EE26-479F-B660-512D9A8393C5}" presName="parentText" presStyleLbl="node1" presStyleIdx="3" presStyleCnt="5">
        <dgm:presLayoutVars>
          <dgm:chMax val="0"/>
          <dgm:bulletEnabled val="1"/>
        </dgm:presLayoutVars>
      </dgm:prSet>
      <dgm:spPr/>
    </dgm:pt>
    <dgm:pt modelId="{A11F1DE9-1F0D-4D4C-9E80-DE614429C433}" type="pres">
      <dgm:prSet presAssocID="{9624C99C-08B2-49E7-912E-AD3AE3E3FB17}" presName="spacer" presStyleCnt="0"/>
      <dgm:spPr/>
    </dgm:pt>
    <dgm:pt modelId="{386D6F31-BD0D-47A3-BD23-2D3801FDD3CC}" type="pres">
      <dgm:prSet presAssocID="{F067F1E3-42AA-47D3-A09E-03CD2F7B25F1}" presName="parentText" presStyleLbl="node1" presStyleIdx="4" presStyleCnt="5">
        <dgm:presLayoutVars>
          <dgm:chMax val="0"/>
          <dgm:bulletEnabled val="1"/>
        </dgm:presLayoutVars>
      </dgm:prSet>
      <dgm:spPr/>
    </dgm:pt>
  </dgm:ptLst>
  <dgm:cxnLst>
    <dgm:cxn modelId="{AA9AEE00-C49A-4BFA-9B10-6F4E6B31D29D}" srcId="{7BB9D8DC-EC48-4E53-ABBE-445491625027}" destId="{B00B751F-34E9-4F47-867B-6C45AD792729}" srcOrd="0" destOrd="0" parTransId="{14E82D74-B58D-4D1C-9A33-1F72D6AC67EB}" sibTransId="{629C89D3-D0B0-430B-9F74-AB590D2FE43B}"/>
    <dgm:cxn modelId="{7848A613-1E96-489A-AC90-C527F0DF66E2}" type="presOf" srcId="{7B2DA400-B441-40CF-BD8A-8F86BC1A5A0D}" destId="{09F4937B-49B0-4E6E-A9E8-32A7C07EBE18}" srcOrd="0" destOrd="0" presId="urn:microsoft.com/office/officeart/2005/8/layout/vList2"/>
    <dgm:cxn modelId="{C9420419-D49B-4158-85AB-C49B8320ED24}" srcId="{7BB9D8DC-EC48-4E53-ABBE-445491625027}" destId="{7B2DA400-B441-40CF-BD8A-8F86BC1A5A0D}" srcOrd="2" destOrd="0" parTransId="{6C529B0D-F9FF-4BC4-8AC0-63D7A1085665}" sibTransId="{872A9210-779F-4EF9-9547-8E241516E97A}"/>
    <dgm:cxn modelId="{891AAA1D-4B87-4B38-AE16-587DF0CEDF7F}" type="presOf" srcId="{7BB9D8DC-EC48-4E53-ABBE-445491625027}" destId="{8C0D246C-7877-480A-A18C-904E5688D297}" srcOrd="0" destOrd="0" presId="urn:microsoft.com/office/officeart/2005/8/layout/vList2"/>
    <dgm:cxn modelId="{5EB7D734-402F-4B10-A444-5C83FBF6D213}" srcId="{7BB9D8DC-EC48-4E53-ABBE-445491625027}" destId="{8DEF7DE4-EE26-479F-B660-512D9A8393C5}" srcOrd="3" destOrd="0" parTransId="{2104EFBD-D86D-4D1B-A6E2-1A64813661A0}" sibTransId="{9624C99C-08B2-49E7-912E-AD3AE3E3FB17}"/>
    <dgm:cxn modelId="{8402CD38-DA09-4870-961E-93AD31728B3C}" type="presOf" srcId="{8DEF7DE4-EE26-479F-B660-512D9A8393C5}" destId="{341D67E3-EE09-4780-ABC0-D8AACBB9EEBE}" srcOrd="0" destOrd="0" presId="urn:microsoft.com/office/officeart/2005/8/layout/vList2"/>
    <dgm:cxn modelId="{9942FD3B-907A-467D-8602-9B2519ABE15A}" srcId="{7BB9D8DC-EC48-4E53-ABBE-445491625027}" destId="{A4838A4B-C70D-4BAD-A14E-6617A73FC1BD}" srcOrd="1" destOrd="0" parTransId="{44952E18-1628-4230-9519-1BCBB48395C6}" sibTransId="{D6CE6E84-0777-4163-BB6E-C37EFA408A26}"/>
    <dgm:cxn modelId="{59F8AEA0-9F00-47E7-95F8-735CAA1CDD8E}" type="presOf" srcId="{B00B751F-34E9-4F47-867B-6C45AD792729}" destId="{415D0825-0381-4EA5-B9DE-B646FB620E08}" srcOrd="0" destOrd="0" presId="urn:microsoft.com/office/officeart/2005/8/layout/vList2"/>
    <dgm:cxn modelId="{2C0463B9-C79E-447B-9B7E-5680C031E72A}" type="presOf" srcId="{A4838A4B-C70D-4BAD-A14E-6617A73FC1BD}" destId="{80177222-F659-44BA-B95E-74FC7F77A6A7}" srcOrd="0" destOrd="0" presId="urn:microsoft.com/office/officeart/2005/8/layout/vList2"/>
    <dgm:cxn modelId="{826D4CD3-9B38-426D-B44D-A1D05C096808}" type="presOf" srcId="{F067F1E3-42AA-47D3-A09E-03CD2F7B25F1}" destId="{386D6F31-BD0D-47A3-BD23-2D3801FDD3CC}" srcOrd="0" destOrd="0" presId="urn:microsoft.com/office/officeart/2005/8/layout/vList2"/>
    <dgm:cxn modelId="{BE83DDFE-E74B-42C2-BD9C-9D7C802EB54F}" srcId="{7BB9D8DC-EC48-4E53-ABBE-445491625027}" destId="{F067F1E3-42AA-47D3-A09E-03CD2F7B25F1}" srcOrd="4" destOrd="0" parTransId="{1B1CC9C1-E96E-465E-A5C0-AA60F405E0CE}" sibTransId="{681E38A9-66EF-48EC-A8EF-9B99DEDB8DA8}"/>
    <dgm:cxn modelId="{172B4ED4-087C-4E89-A4C4-14C1FB03E446}" type="presParOf" srcId="{8C0D246C-7877-480A-A18C-904E5688D297}" destId="{415D0825-0381-4EA5-B9DE-B646FB620E08}" srcOrd="0" destOrd="0" presId="urn:microsoft.com/office/officeart/2005/8/layout/vList2"/>
    <dgm:cxn modelId="{F79FF0FC-8AAB-4F82-8346-29CBCC24930A}" type="presParOf" srcId="{8C0D246C-7877-480A-A18C-904E5688D297}" destId="{E34DF4B4-ADBD-43D8-BC25-0A1311282646}" srcOrd="1" destOrd="0" presId="urn:microsoft.com/office/officeart/2005/8/layout/vList2"/>
    <dgm:cxn modelId="{356D5895-E43D-4883-91CC-E6FD91E15EC7}" type="presParOf" srcId="{8C0D246C-7877-480A-A18C-904E5688D297}" destId="{80177222-F659-44BA-B95E-74FC7F77A6A7}" srcOrd="2" destOrd="0" presId="urn:microsoft.com/office/officeart/2005/8/layout/vList2"/>
    <dgm:cxn modelId="{9756B943-60AF-4AC5-93D0-621CE6EB5A5C}" type="presParOf" srcId="{8C0D246C-7877-480A-A18C-904E5688D297}" destId="{6358D347-AD1D-4289-BB30-21FCA2CDFB3B}" srcOrd="3" destOrd="0" presId="urn:microsoft.com/office/officeart/2005/8/layout/vList2"/>
    <dgm:cxn modelId="{CB793D04-1577-4244-A02A-8C0D26D5D09E}" type="presParOf" srcId="{8C0D246C-7877-480A-A18C-904E5688D297}" destId="{09F4937B-49B0-4E6E-A9E8-32A7C07EBE18}" srcOrd="4" destOrd="0" presId="urn:microsoft.com/office/officeart/2005/8/layout/vList2"/>
    <dgm:cxn modelId="{9E25F847-698C-4FB8-AC3A-FD287882F963}" type="presParOf" srcId="{8C0D246C-7877-480A-A18C-904E5688D297}" destId="{75E0AD93-C447-4088-AF5E-DCB93F2D0DEA}" srcOrd="5" destOrd="0" presId="urn:microsoft.com/office/officeart/2005/8/layout/vList2"/>
    <dgm:cxn modelId="{E489651B-60BC-43C7-86E7-35EB0C2A3292}" type="presParOf" srcId="{8C0D246C-7877-480A-A18C-904E5688D297}" destId="{341D67E3-EE09-4780-ABC0-D8AACBB9EEBE}" srcOrd="6" destOrd="0" presId="urn:microsoft.com/office/officeart/2005/8/layout/vList2"/>
    <dgm:cxn modelId="{04345563-60E1-4D7C-ADD4-05A06BD535BF}" type="presParOf" srcId="{8C0D246C-7877-480A-A18C-904E5688D297}" destId="{A11F1DE9-1F0D-4D4C-9E80-DE614429C433}" srcOrd="7" destOrd="0" presId="urn:microsoft.com/office/officeart/2005/8/layout/vList2"/>
    <dgm:cxn modelId="{3654F977-C591-45C1-80D2-FFE2BF0BA586}" type="presParOf" srcId="{8C0D246C-7877-480A-A18C-904E5688D297}" destId="{386D6F31-BD0D-47A3-BD23-2D3801FDD3CC}"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E4204D-ECC3-4A45-9ECD-D3216CCAFA5F}">
      <dsp:nvSpPr>
        <dsp:cNvPr id="0" name=""/>
        <dsp:cNvSpPr/>
      </dsp:nvSpPr>
      <dsp:spPr>
        <a:xfrm>
          <a:off x="274535" y="852812"/>
          <a:ext cx="6588843" cy="2059013"/>
        </a:xfrm>
        <a:prstGeom prst="rect">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394639"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Arthur died in </a:t>
          </a:r>
          <a:r>
            <a:rPr lang="en-US" sz="2000" kern="1200" dirty="0" err="1"/>
            <a:t>Solihull</a:t>
          </a:r>
          <a:r>
            <a:rPr lang="en-US" sz="2000" kern="1200" dirty="0"/>
            <a:t> aged six on 17th June 2020. His father’s partner, Emma Tustin, was convicted on 1st December 2021 of his murder. Arthur’s father, Thomas Hughes, was convicted of manslaughter. They are now both serving prison terms</a:t>
          </a:r>
          <a:endParaRPr lang="en-GB" sz="2000" kern="1200" dirty="0"/>
        </a:p>
      </dsp:txBody>
      <dsp:txXfrm>
        <a:off x="274535" y="852812"/>
        <a:ext cx="6588843" cy="2059013"/>
      </dsp:txXfrm>
    </dsp:sp>
    <dsp:sp modelId="{D7B8E2A7-6C99-42B0-958A-3EEB3664AF9D}">
      <dsp:nvSpPr>
        <dsp:cNvPr id="0" name=""/>
        <dsp:cNvSpPr/>
      </dsp:nvSpPr>
      <dsp:spPr>
        <a:xfrm>
          <a:off x="0" y="555399"/>
          <a:ext cx="1441309" cy="2161964"/>
        </a:xfrm>
        <a:prstGeom prst="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0D3CF3C-AEBD-4708-9F84-13A10C9BCFE3}">
      <dsp:nvSpPr>
        <dsp:cNvPr id="0" name=""/>
        <dsp:cNvSpPr/>
      </dsp:nvSpPr>
      <dsp:spPr>
        <a:xfrm>
          <a:off x="274535" y="3856311"/>
          <a:ext cx="6588843" cy="2059013"/>
        </a:xfrm>
        <a:prstGeom prst="rect">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394639"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Star died in Bradford aged 16 months on 22nd September 2020. Her mother’s partner, Savannah Brockhill, was subsequently convicted of murder on 15th December 2021 and her mother, Frankie Smith, was convicted of causing or allowing her death. They too are now in prison.</a:t>
          </a:r>
          <a:endParaRPr lang="en-GB" sz="2000" kern="1200" dirty="0"/>
        </a:p>
      </dsp:txBody>
      <dsp:txXfrm>
        <a:off x="274535" y="3856311"/>
        <a:ext cx="6588843" cy="2059013"/>
      </dsp:txXfrm>
    </dsp:sp>
    <dsp:sp modelId="{25D60EBC-AD07-4FEA-B0A9-F5F19A794602}">
      <dsp:nvSpPr>
        <dsp:cNvPr id="0" name=""/>
        <dsp:cNvSpPr/>
      </dsp:nvSpPr>
      <dsp:spPr>
        <a:xfrm>
          <a:off x="0" y="3558898"/>
          <a:ext cx="1441309" cy="2161964"/>
        </a:xfrm>
        <a:prstGeom prst="rect">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5000" r="-5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E617EE-0FED-4FB4-8878-BEA32A9A7B14}">
      <dsp:nvSpPr>
        <dsp:cNvPr id="0" name=""/>
        <dsp:cNvSpPr/>
      </dsp:nvSpPr>
      <dsp:spPr>
        <a:xfrm>
          <a:off x="0" y="212196"/>
          <a:ext cx="10642622" cy="7938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25986" tIns="291592" rIns="825986" bIns="99568" numCol="1" spcCol="1270" anchor="t" anchorCtr="0">
          <a:noAutofit/>
        </a:bodyPr>
        <a:lstStyle/>
        <a:p>
          <a:pPr marL="114300" lvl="1" indent="-114300" algn="l" defTabSz="622300">
            <a:lnSpc>
              <a:spcPct val="90000"/>
            </a:lnSpc>
            <a:spcBef>
              <a:spcPct val="0"/>
            </a:spcBef>
            <a:spcAft>
              <a:spcPct val="15000"/>
            </a:spcAft>
            <a:buFont typeface="Symbol" panose="05050102010706020507" pitchFamily="18" charset="2"/>
            <a:buChar char=""/>
          </a:pPr>
          <a:r>
            <a:rPr lang="en-GB" sz="1400" kern="1200"/>
            <a:t>Robust multi-agency strategy discussions are always being held whenever it is suspected a child may be at risk of suffering significant harm. </a:t>
          </a:r>
        </a:p>
      </dsp:txBody>
      <dsp:txXfrm>
        <a:off x="0" y="212196"/>
        <a:ext cx="10642622" cy="793800"/>
      </dsp:txXfrm>
    </dsp:sp>
    <dsp:sp modelId="{E83624D6-3A91-4823-A7D2-C9CEE37D2711}">
      <dsp:nvSpPr>
        <dsp:cNvPr id="0" name=""/>
        <dsp:cNvSpPr/>
      </dsp:nvSpPr>
      <dsp:spPr>
        <a:xfrm>
          <a:off x="532131" y="5556"/>
          <a:ext cx="7449835" cy="41328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1586" tIns="0" rIns="281586" bIns="0" numCol="1" spcCol="1270" anchor="ctr" anchorCtr="0">
          <a:noAutofit/>
        </a:bodyPr>
        <a:lstStyle/>
        <a:p>
          <a:pPr marL="0" lvl="0" indent="0" algn="l" defTabSz="622300">
            <a:lnSpc>
              <a:spcPct val="90000"/>
            </a:lnSpc>
            <a:spcBef>
              <a:spcPct val="0"/>
            </a:spcBef>
            <a:spcAft>
              <a:spcPct val="35000"/>
            </a:spcAft>
            <a:buFont typeface="Symbol" panose="05050102010706020507" pitchFamily="18" charset="2"/>
            <a:buNone/>
          </a:pPr>
          <a:r>
            <a:rPr lang="en-GB" sz="1400" b="0" i="0" kern="1200" dirty="0"/>
            <a:t>CHILD PROTECTION ENQUIRIES</a:t>
          </a:r>
          <a:endParaRPr lang="en-GB" sz="1400" kern="1200" dirty="0"/>
        </a:p>
      </dsp:txBody>
      <dsp:txXfrm>
        <a:off x="552306" y="25731"/>
        <a:ext cx="7409485" cy="372930"/>
      </dsp:txXfrm>
    </dsp:sp>
    <dsp:sp modelId="{CF671707-ACD3-43BB-B3E7-61D6743695E0}">
      <dsp:nvSpPr>
        <dsp:cNvPr id="0" name=""/>
        <dsp:cNvSpPr/>
      </dsp:nvSpPr>
      <dsp:spPr>
        <a:xfrm>
          <a:off x="0" y="1288236"/>
          <a:ext cx="10642622" cy="793800"/>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25986" tIns="291592" rIns="825986" bIns="99568" numCol="1" spcCol="1270" anchor="t" anchorCtr="0">
          <a:noAutofit/>
        </a:bodyPr>
        <a:lstStyle/>
        <a:p>
          <a:pPr marL="114300" lvl="1" indent="-114300" algn="l" defTabSz="622300">
            <a:lnSpc>
              <a:spcPct val="90000"/>
            </a:lnSpc>
            <a:spcBef>
              <a:spcPct val="0"/>
            </a:spcBef>
            <a:spcAft>
              <a:spcPct val="15000"/>
            </a:spcAft>
            <a:buFont typeface="Symbol" panose="05050102010706020507" pitchFamily="18" charset="2"/>
            <a:buChar char=""/>
          </a:pPr>
          <a:r>
            <a:rPr lang="en-GB" sz="1400" kern="1200"/>
            <a:t>Sufficient resources are in place from across all agencies to allow for the necessary multi-agency engagement in child protection processes e.g., strategy discussions, section 47 enquiries, Initial Child Protection Conferences. </a:t>
          </a:r>
        </a:p>
      </dsp:txBody>
      <dsp:txXfrm>
        <a:off x="0" y="1288236"/>
        <a:ext cx="10642622" cy="793800"/>
      </dsp:txXfrm>
    </dsp:sp>
    <dsp:sp modelId="{894194A0-7AEE-4CAE-9E48-678FC749B1E4}">
      <dsp:nvSpPr>
        <dsp:cNvPr id="0" name=""/>
        <dsp:cNvSpPr/>
      </dsp:nvSpPr>
      <dsp:spPr>
        <a:xfrm>
          <a:off x="532131" y="1081596"/>
          <a:ext cx="7449835" cy="41328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1586" tIns="0" rIns="281586" bIns="0" numCol="1" spcCol="1270" anchor="ctr" anchorCtr="0">
          <a:noAutofit/>
        </a:bodyPr>
        <a:lstStyle/>
        <a:p>
          <a:pPr marL="0" lvl="0" indent="0" algn="l" defTabSz="622300">
            <a:lnSpc>
              <a:spcPct val="90000"/>
            </a:lnSpc>
            <a:spcBef>
              <a:spcPct val="0"/>
            </a:spcBef>
            <a:spcAft>
              <a:spcPct val="35000"/>
            </a:spcAft>
            <a:buFont typeface="Symbol" panose="05050102010706020507" pitchFamily="18" charset="2"/>
            <a:buNone/>
          </a:pPr>
          <a:r>
            <a:rPr lang="en-GB" sz="1400" kern="1200"/>
            <a:t>RESOURCES</a:t>
          </a:r>
        </a:p>
      </dsp:txBody>
      <dsp:txXfrm>
        <a:off x="552306" y="1101771"/>
        <a:ext cx="7409485" cy="372930"/>
      </dsp:txXfrm>
    </dsp:sp>
    <dsp:sp modelId="{B6C6FA1C-8511-459A-A73F-943E5C2A2FA9}">
      <dsp:nvSpPr>
        <dsp:cNvPr id="0" name=""/>
        <dsp:cNvSpPr/>
      </dsp:nvSpPr>
      <dsp:spPr>
        <a:xfrm>
          <a:off x="0" y="2364276"/>
          <a:ext cx="10642622" cy="595350"/>
        </a:xfrm>
        <a:prstGeom prst="rect">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25986" tIns="291592" rIns="825986" bIns="99568" numCol="1" spcCol="1270" anchor="t" anchorCtr="0">
          <a:noAutofit/>
        </a:bodyPr>
        <a:lstStyle/>
        <a:p>
          <a:pPr marL="114300" lvl="1" indent="-114300" algn="l" defTabSz="622300">
            <a:lnSpc>
              <a:spcPct val="90000"/>
            </a:lnSpc>
            <a:spcBef>
              <a:spcPct val="0"/>
            </a:spcBef>
            <a:spcAft>
              <a:spcPct val="15000"/>
            </a:spcAft>
            <a:buFont typeface="Symbol" panose="05050102010706020507" pitchFamily="18" charset="2"/>
            <a:buChar char=""/>
          </a:pPr>
          <a:r>
            <a:rPr lang="en-GB" sz="1400" kern="1200" dirty="0"/>
            <a:t>There are robust information sharing arrangements and protocols in place across the Partnership. </a:t>
          </a:r>
        </a:p>
      </dsp:txBody>
      <dsp:txXfrm>
        <a:off x="0" y="2364276"/>
        <a:ext cx="10642622" cy="595350"/>
      </dsp:txXfrm>
    </dsp:sp>
    <dsp:sp modelId="{3F3B6EEE-C7A6-4DF6-8C97-EB9E2F82D0D8}">
      <dsp:nvSpPr>
        <dsp:cNvPr id="0" name=""/>
        <dsp:cNvSpPr/>
      </dsp:nvSpPr>
      <dsp:spPr>
        <a:xfrm>
          <a:off x="532131" y="2157636"/>
          <a:ext cx="7449835" cy="41328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1586" tIns="0" rIns="281586" bIns="0" numCol="1" spcCol="1270" anchor="ctr" anchorCtr="0">
          <a:noAutofit/>
        </a:bodyPr>
        <a:lstStyle/>
        <a:p>
          <a:pPr marL="0" lvl="0" indent="0" algn="l" defTabSz="622300">
            <a:lnSpc>
              <a:spcPct val="90000"/>
            </a:lnSpc>
            <a:spcBef>
              <a:spcPct val="0"/>
            </a:spcBef>
            <a:spcAft>
              <a:spcPct val="35000"/>
            </a:spcAft>
            <a:buFont typeface="Symbol" panose="05050102010706020507" pitchFamily="18" charset="2"/>
            <a:buNone/>
          </a:pPr>
          <a:r>
            <a:rPr lang="en-GB" sz="1400" kern="1200"/>
            <a:t>INFO SHARING</a:t>
          </a:r>
        </a:p>
      </dsp:txBody>
      <dsp:txXfrm>
        <a:off x="552306" y="2177811"/>
        <a:ext cx="7409485" cy="372930"/>
      </dsp:txXfrm>
    </dsp:sp>
    <dsp:sp modelId="{368ECC31-868B-4D2F-8F94-6E807C65BAD5}">
      <dsp:nvSpPr>
        <dsp:cNvPr id="0" name=""/>
        <dsp:cNvSpPr/>
      </dsp:nvSpPr>
      <dsp:spPr>
        <a:xfrm>
          <a:off x="0" y="3241866"/>
          <a:ext cx="10642622" cy="992250"/>
        </a:xfrm>
        <a:prstGeom prst="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25986" tIns="291592" rIns="825986" bIns="99568" numCol="1" spcCol="1270" anchor="t" anchorCtr="0">
          <a:noAutofit/>
        </a:bodyPr>
        <a:lstStyle/>
        <a:p>
          <a:pPr marL="114300" lvl="1" indent="-114300" algn="l" defTabSz="622300">
            <a:lnSpc>
              <a:spcPct val="90000"/>
            </a:lnSpc>
            <a:spcBef>
              <a:spcPct val="0"/>
            </a:spcBef>
            <a:spcAft>
              <a:spcPct val="15000"/>
            </a:spcAft>
            <a:buFont typeface="Symbol" panose="05050102010706020507" pitchFamily="18" charset="2"/>
            <a:buChar char=""/>
          </a:pPr>
          <a:r>
            <a:rPr lang="en-GB" sz="1400" kern="1200" dirty="0"/>
            <a:t>Referrals are not deemed malicious without a full and thorough multi-agency assessment, including talking with the referrer, and agreement with the appropriate manager. Indeed, the Panel believes that the use of such language has many attendant risks and would therefore discourage its usage as a professional conclusion. </a:t>
          </a:r>
        </a:p>
      </dsp:txBody>
      <dsp:txXfrm>
        <a:off x="0" y="3241866"/>
        <a:ext cx="10642622" cy="992250"/>
      </dsp:txXfrm>
    </dsp:sp>
    <dsp:sp modelId="{056C28E0-C376-46BA-813B-6A4EEBED14CE}">
      <dsp:nvSpPr>
        <dsp:cNvPr id="0" name=""/>
        <dsp:cNvSpPr/>
      </dsp:nvSpPr>
      <dsp:spPr>
        <a:xfrm>
          <a:off x="532131" y="3035226"/>
          <a:ext cx="7449835" cy="41328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1586" tIns="0" rIns="281586" bIns="0" numCol="1" spcCol="1270" anchor="ctr" anchorCtr="0">
          <a:noAutofit/>
        </a:bodyPr>
        <a:lstStyle/>
        <a:p>
          <a:pPr marL="0" lvl="0" indent="0" algn="l" defTabSz="622300">
            <a:lnSpc>
              <a:spcPct val="90000"/>
            </a:lnSpc>
            <a:spcBef>
              <a:spcPct val="0"/>
            </a:spcBef>
            <a:spcAft>
              <a:spcPct val="35000"/>
            </a:spcAft>
            <a:buFont typeface="Symbol" panose="05050102010706020507" pitchFamily="18" charset="2"/>
            <a:buNone/>
          </a:pPr>
          <a:r>
            <a:rPr lang="en-GB" sz="1400" kern="1200"/>
            <a:t>ASSESSMENTS</a:t>
          </a:r>
        </a:p>
      </dsp:txBody>
      <dsp:txXfrm>
        <a:off x="552306" y="3055401"/>
        <a:ext cx="7409485" cy="372930"/>
      </dsp:txXfrm>
    </dsp:sp>
    <dsp:sp modelId="{96014FF4-7CA0-4045-9C4C-C96BC698EA71}">
      <dsp:nvSpPr>
        <dsp:cNvPr id="0" name=""/>
        <dsp:cNvSpPr/>
      </dsp:nvSpPr>
      <dsp:spPr>
        <a:xfrm>
          <a:off x="0" y="4516356"/>
          <a:ext cx="10642622" cy="793800"/>
        </a:xfrm>
        <a:prstGeom prst="rect">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25986" tIns="291592" rIns="825986"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dirty="0"/>
            <a:t>Practitioners are well supported, have necessary expertise and that systems and processes are in place locally for identifying those children who need to be protected, whilst </a:t>
          </a:r>
          <a:r>
            <a:rPr lang="en-US" sz="1400" kern="1200" dirty="0" err="1"/>
            <a:t>minimising</a:t>
          </a:r>
          <a:r>
            <a:rPr lang="en-US" sz="1400" kern="1200" dirty="0"/>
            <a:t> any unnecessary intervention in family life.</a:t>
          </a:r>
          <a:endParaRPr lang="en-GB" sz="1400" kern="1200" dirty="0"/>
        </a:p>
      </dsp:txBody>
      <dsp:txXfrm>
        <a:off x="0" y="4516356"/>
        <a:ext cx="10642622" cy="793800"/>
      </dsp:txXfrm>
    </dsp:sp>
    <dsp:sp modelId="{66FE0EFF-419F-480F-A3AD-2E5F2C8896B4}">
      <dsp:nvSpPr>
        <dsp:cNvPr id="0" name=""/>
        <dsp:cNvSpPr/>
      </dsp:nvSpPr>
      <dsp:spPr>
        <a:xfrm>
          <a:off x="532131" y="4309716"/>
          <a:ext cx="7449835" cy="413280"/>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1586" tIns="0" rIns="281586" bIns="0" numCol="1" spcCol="1270" anchor="ctr" anchorCtr="0">
          <a:noAutofit/>
        </a:bodyPr>
        <a:lstStyle/>
        <a:p>
          <a:pPr marL="0" lvl="0" indent="0" algn="l" defTabSz="622300">
            <a:lnSpc>
              <a:spcPct val="90000"/>
            </a:lnSpc>
            <a:spcBef>
              <a:spcPct val="0"/>
            </a:spcBef>
            <a:spcAft>
              <a:spcPct val="35000"/>
            </a:spcAft>
            <a:buFont typeface="Symbol" panose="05050102010706020507" pitchFamily="18" charset="2"/>
            <a:buNone/>
          </a:pPr>
          <a:r>
            <a:rPr lang="en-GB" sz="1400" kern="1200" dirty="0"/>
            <a:t>SUPPORTING PRACTICE</a:t>
          </a:r>
        </a:p>
      </dsp:txBody>
      <dsp:txXfrm>
        <a:off x="552306" y="4329891"/>
        <a:ext cx="7409485" cy="37293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939026-EBC9-4061-87F9-4C9400CCE78A}">
      <dsp:nvSpPr>
        <dsp:cNvPr id="0" name=""/>
        <dsp:cNvSpPr/>
      </dsp:nvSpPr>
      <dsp:spPr>
        <a:xfrm>
          <a:off x="0" y="0"/>
          <a:ext cx="6996684" cy="997624"/>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kern="1200" dirty="0">
              <a:effectLst/>
              <a:latin typeface="Calibri" panose="020F0502020204030204" pitchFamily="34" charset="0"/>
              <a:ea typeface="Calibri" panose="020F0502020204030204" pitchFamily="34" charset="0"/>
            </a:rPr>
            <a:t>How do you work with other agencies to build a full picture of what is happening in a child’s life? </a:t>
          </a:r>
          <a:endParaRPr lang="en-GB" sz="1600" kern="1200" dirty="0"/>
        </a:p>
      </dsp:txBody>
      <dsp:txXfrm>
        <a:off x="1499099" y="0"/>
        <a:ext cx="5497584" cy="997624"/>
      </dsp:txXfrm>
    </dsp:sp>
    <dsp:sp modelId="{97A3E348-6558-4B73-9AE6-E634E28F77E6}">
      <dsp:nvSpPr>
        <dsp:cNvPr id="0" name=""/>
        <dsp:cNvSpPr/>
      </dsp:nvSpPr>
      <dsp:spPr>
        <a:xfrm>
          <a:off x="99762" y="99762"/>
          <a:ext cx="1399336" cy="798099"/>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t="-38000" b="-38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2671BF7-D7B7-459F-B560-6E1799B0EA41}">
      <dsp:nvSpPr>
        <dsp:cNvPr id="0" name=""/>
        <dsp:cNvSpPr/>
      </dsp:nvSpPr>
      <dsp:spPr>
        <a:xfrm>
          <a:off x="0" y="1097387"/>
          <a:ext cx="6996684" cy="997624"/>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kern="1200">
              <a:effectLst/>
              <a:latin typeface="Calibri" panose="020F0502020204030204" pitchFamily="34" charset="0"/>
              <a:ea typeface="Calibri" panose="020F0502020204030204" pitchFamily="34" charset="0"/>
            </a:rPr>
            <a:t>What behavioural biases, e.g. confirmation bias, might impact upon your information sharing and seeking practice? </a:t>
          </a:r>
          <a:endParaRPr lang="en-GB" sz="1600" kern="1200" dirty="0">
            <a:effectLst/>
            <a:latin typeface="Calibri" panose="020F0502020204030204" pitchFamily="34" charset="0"/>
            <a:ea typeface="Calibri" panose="020F0502020204030204" pitchFamily="34" charset="0"/>
          </a:endParaRPr>
        </a:p>
      </dsp:txBody>
      <dsp:txXfrm>
        <a:off x="1499099" y="1097387"/>
        <a:ext cx="5497584" cy="997624"/>
      </dsp:txXfrm>
    </dsp:sp>
    <dsp:sp modelId="{4E725662-B5A3-45D1-8C93-FF3878327DAB}">
      <dsp:nvSpPr>
        <dsp:cNvPr id="0" name=""/>
        <dsp:cNvSpPr/>
      </dsp:nvSpPr>
      <dsp:spPr>
        <a:xfrm>
          <a:off x="99762" y="1197149"/>
          <a:ext cx="1399336" cy="798099"/>
        </a:xfrm>
        <a:prstGeom prst="roundRect">
          <a:avLst>
            <a:gd name="adj" fmla="val 10000"/>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t="-38000" b="-38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6EDD0E0-536C-4FDC-B83D-E4B8F57CCAC1}">
      <dsp:nvSpPr>
        <dsp:cNvPr id="0" name=""/>
        <dsp:cNvSpPr/>
      </dsp:nvSpPr>
      <dsp:spPr>
        <a:xfrm>
          <a:off x="0" y="2194774"/>
          <a:ext cx="6996684" cy="997624"/>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kern="1200">
              <a:effectLst/>
              <a:latin typeface="Calibri" panose="020F0502020204030204" pitchFamily="34" charset="0"/>
              <a:ea typeface="Calibri" panose="020F0502020204030204" pitchFamily="34" charset="0"/>
            </a:rPr>
            <a:t>Do you consistently speak to and listen to the views of family and friends who know a child well? What barriers can get in the way of you doing this? </a:t>
          </a:r>
          <a:endParaRPr lang="en-GB" sz="1600" kern="1200" dirty="0">
            <a:effectLst/>
            <a:latin typeface="Calibri" panose="020F0502020204030204" pitchFamily="34" charset="0"/>
            <a:ea typeface="Calibri" panose="020F0502020204030204" pitchFamily="34" charset="0"/>
          </a:endParaRPr>
        </a:p>
      </dsp:txBody>
      <dsp:txXfrm>
        <a:off x="1499099" y="2194774"/>
        <a:ext cx="5497584" cy="997624"/>
      </dsp:txXfrm>
    </dsp:sp>
    <dsp:sp modelId="{83FEF734-9D2C-4359-8BDA-C077DBA320C3}">
      <dsp:nvSpPr>
        <dsp:cNvPr id="0" name=""/>
        <dsp:cNvSpPr/>
      </dsp:nvSpPr>
      <dsp:spPr>
        <a:xfrm>
          <a:off x="99762" y="2294536"/>
          <a:ext cx="1399336" cy="798099"/>
        </a:xfrm>
        <a:prstGeom prst="roundRect">
          <a:avLst>
            <a:gd name="adj" fmla="val 10000"/>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t="-38000" b="-38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E07D369-2563-4C69-A19B-06469FE07EC4}">
      <dsp:nvSpPr>
        <dsp:cNvPr id="0" name=""/>
        <dsp:cNvSpPr/>
      </dsp:nvSpPr>
      <dsp:spPr>
        <a:xfrm>
          <a:off x="0" y="3292161"/>
          <a:ext cx="6996684" cy="997624"/>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kern="1200">
              <a:effectLst/>
              <a:latin typeface="Calibri" panose="020F0502020204030204" pitchFamily="34" charset="0"/>
              <a:ea typeface="Calibri" panose="020F0502020204030204" pitchFamily="34" charset="0"/>
            </a:rPr>
            <a:t>What assumptions might you hold relating to culture, ethnicity, gender and sexuality? In what ways might this affect your practice? </a:t>
          </a:r>
          <a:endParaRPr lang="en-GB" sz="1600" kern="1200" dirty="0">
            <a:effectLst/>
            <a:latin typeface="Calibri" panose="020F0502020204030204" pitchFamily="34" charset="0"/>
            <a:ea typeface="Calibri" panose="020F0502020204030204" pitchFamily="34" charset="0"/>
          </a:endParaRPr>
        </a:p>
      </dsp:txBody>
      <dsp:txXfrm>
        <a:off x="1499099" y="3292161"/>
        <a:ext cx="5497584" cy="997624"/>
      </dsp:txXfrm>
    </dsp:sp>
    <dsp:sp modelId="{72C844D6-FB46-4606-80E8-3969EDBFB556}">
      <dsp:nvSpPr>
        <dsp:cNvPr id="0" name=""/>
        <dsp:cNvSpPr/>
      </dsp:nvSpPr>
      <dsp:spPr>
        <a:xfrm>
          <a:off x="99762" y="3391923"/>
          <a:ext cx="1399336" cy="798099"/>
        </a:xfrm>
        <a:prstGeom prst="roundRect">
          <a:avLst>
            <a:gd name="adj" fmla="val 10000"/>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t="-38000" b="-38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C9A9E8A-B12A-43C3-BFE1-7313C162A703}">
      <dsp:nvSpPr>
        <dsp:cNvPr id="0" name=""/>
        <dsp:cNvSpPr/>
      </dsp:nvSpPr>
      <dsp:spPr>
        <a:xfrm>
          <a:off x="0" y="4389548"/>
          <a:ext cx="6996684" cy="997624"/>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kern="1200">
              <a:effectLst/>
              <a:latin typeface="Calibri" panose="020F0502020204030204" pitchFamily="34" charset="0"/>
              <a:ea typeface="Calibri" panose="020F0502020204030204" pitchFamily="34" charset="0"/>
            </a:rPr>
            <a:t>What aspects of working with families whose engagement is reluctant and sporadic do you feel more/less confident with? What do you consider to be typical signs of parental avoidance?</a:t>
          </a:r>
          <a:endParaRPr lang="en-GB" sz="1600" kern="1200" dirty="0">
            <a:effectLst/>
            <a:latin typeface="Calibri" panose="020F0502020204030204" pitchFamily="34" charset="0"/>
            <a:ea typeface="Calibri" panose="020F0502020204030204" pitchFamily="34" charset="0"/>
          </a:endParaRPr>
        </a:p>
      </dsp:txBody>
      <dsp:txXfrm>
        <a:off x="1499099" y="4389548"/>
        <a:ext cx="5497584" cy="997624"/>
      </dsp:txXfrm>
    </dsp:sp>
    <dsp:sp modelId="{18CDD86B-28CE-47D6-AD2E-9EA09110890A}">
      <dsp:nvSpPr>
        <dsp:cNvPr id="0" name=""/>
        <dsp:cNvSpPr/>
      </dsp:nvSpPr>
      <dsp:spPr>
        <a:xfrm>
          <a:off x="99762" y="4489311"/>
          <a:ext cx="1399336" cy="798099"/>
        </a:xfrm>
        <a:prstGeom prst="roundRect">
          <a:avLst>
            <a:gd name="adj" fmla="val 10000"/>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t="-38000" b="-38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1807321-BC83-4171-9F41-578D5D64F466}">
      <dsp:nvSpPr>
        <dsp:cNvPr id="0" name=""/>
        <dsp:cNvSpPr/>
      </dsp:nvSpPr>
      <dsp:spPr>
        <a:xfrm>
          <a:off x="0" y="5486935"/>
          <a:ext cx="6996684" cy="997624"/>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What opportunities do you have - formally or informally - to challenge decisions within your and other agencies and to consider different professionals’ perspectives?</a:t>
          </a:r>
          <a:endParaRPr lang="en-GB" sz="1600" kern="1200" dirty="0"/>
        </a:p>
      </dsp:txBody>
      <dsp:txXfrm>
        <a:off x="1499099" y="5486935"/>
        <a:ext cx="5497584" cy="997624"/>
      </dsp:txXfrm>
    </dsp:sp>
    <dsp:sp modelId="{206F909C-58A2-42A6-8A6F-0346C1D1B0C3}">
      <dsp:nvSpPr>
        <dsp:cNvPr id="0" name=""/>
        <dsp:cNvSpPr/>
      </dsp:nvSpPr>
      <dsp:spPr>
        <a:xfrm>
          <a:off x="99762" y="5586698"/>
          <a:ext cx="1399336" cy="798099"/>
        </a:xfrm>
        <a:prstGeom prst="roundRect">
          <a:avLst>
            <a:gd name="adj" fmla="val 10000"/>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rcRect/>
          <a:stretch>
            <a:fillRect t="-38000" b="-38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D96477-68C0-43D7-B180-E9E356EEFB72}">
      <dsp:nvSpPr>
        <dsp:cNvPr id="0" name=""/>
        <dsp:cNvSpPr/>
      </dsp:nvSpPr>
      <dsp:spPr>
        <a:xfrm>
          <a:off x="0" y="369661"/>
          <a:ext cx="11233451" cy="7938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71841" tIns="291592" rIns="871841" bIns="99568" numCol="1" spcCol="1270" anchor="t" anchorCtr="0">
          <a:noAutofit/>
        </a:bodyPr>
        <a:lstStyle/>
        <a:p>
          <a:pPr marL="114300" lvl="1" indent="-114300" algn="l" defTabSz="622300">
            <a:lnSpc>
              <a:spcPct val="90000"/>
            </a:lnSpc>
            <a:spcBef>
              <a:spcPct val="0"/>
            </a:spcBef>
            <a:spcAft>
              <a:spcPct val="15000"/>
            </a:spcAft>
            <a:buFont typeface="Times New Roman" panose="02020603050405020304" pitchFamily="18" charset="0"/>
            <a:buChar char="•"/>
          </a:pPr>
          <a:r>
            <a:rPr lang="en-US" sz="1400" kern="1200" dirty="0"/>
            <a:t>for example, photographs of bruising to Arthur were not shared with the MASH; and limited information seeking, for example, concerns raised by Arthur and Star’s family members were not unpicked. </a:t>
          </a:r>
          <a:endParaRPr lang="en-GB" sz="1400" kern="1200" dirty="0"/>
        </a:p>
      </dsp:txBody>
      <dsp:txXfrm>
        <a:off x="0" y="369661"/>
        <a:ext cx="11233451" cy="793800"/>
      </dsp:txXfrm>
    </dsp:sp>
    <dsp:sp modelId="{A037FA12-4E60-4890-A181-20927EDF8F20}">
      <dsp:nvSpPr>
        <dsp:cNvPr id="0" name=""/>
        <dsp:cNvSpPr/>
      </dsp:nvSpPr>
      <dsp:spPr>
        <a:xfrm>
          <a:off x="561672" y="163021"/>
          <a:ext cx="7863416" cy="41328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7218" tIns="0" rIns="297218" bIns="0" numCol="1" spcCol="1270" anchor="ctr" anchorCtr="0">
          <a:noAutofit/>
        </a:bodyPr>
        <a:lstStyle/>
        <a:p>
          <a:pPr marL="0" lvl="0" indent="0" algn="l" defTabSz="622300">
            <a:lnSpc>
              <a:spcPct val="90000"/>
            </a:lnSpc>
            <a:spcBef>
              <a:spcPct val="0"/>
            </a:spcBef>
            <a:spcAft>
              <a:spcPct val="35000"/>
            </a:spcAft>
            <a:buFont typeface="Times New Roman" panose="02020603050405020304" pitchFamily="18" charset="0"/>
            <a:buNone/>
          </a:pPr>
          <a:r>
            <a:rPr lang="en-US" sz="1400" b="1" kern="1200"/>
            <a:t>Lack of timely and appropriate information sharing</a:t>
          </a:r>
          <a:endParaRPr lang="en-GB" sz="1400" kern="1200" dirty="0"/>
        </a:p>
      </dsp:txBody>
      <dsp:txXfrm>
        <a:off x="581847" y="183196"/>
        <a:ext cx="7823066" cy="372930"/>
      </dsp:txXfrm>
    </dsp:sp>
    <dsp:sp modelId="{970A163B-84B1-42B1-87F9-505128DBD0BF}">
      <dsp:nvSpPr>
        <dsp:cNvPr id="0" name=""/>
        <dsp:cNvSpPr/>
      </dsp:nvSpPr>
      <dsp:spPr>
        <a:xfrm>
          <a:off x="0" y="1445702"/>
          <a:ext cx="11233451" cy="595350"/>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71841" tIns="291592" rIns="871841" bIns="99568" numCol="1" spcCol="1270" anchor="t" anchorCtr="0">
          <a:noAutofit/>
        </a:bodyPr>
        <a:lstStyle/>
        <a:p>
          <a:pPr marL="114300" lvl="1" indent="-114300" algn="l" defTabSz="622300">
            <a:lnSpc>
              <a:spcPct val="90000"/>
            </a:lnSpc>
            <a:spcBef>
              <a:spcPct val="0"/>
            </a:spcBef>
            <a:spcAft>
              <a:spcPct val="15000"/>
            </a:spcAft>
            <a:buFont typeface="Times New Roman" panose="02020603050405020304" pitchFamily="18" charset="0"/>
            <a:buChar char="•"/>
          </a:pPr>
          <a:r>
            <a:rPr lang="en-US" sz="1400" kern="1200"/>
            <a:t>e.g. for Star, each referral was treated as a different episode and the evidence was not looked at altogether. </a:t>
          </a:r>
          <a:endParaRPr lang="en-GB" sz="1400" kern="1200"/>
        </a:p>
      </dsp:txBody>
      <dsp:txXfrm>
        <a:off x="0" y="1445702"/>
        <a:ext cx="11233451" cy="595350"/>
      </dsp:txXfrm>
    </dsp:sp>
    <dsp:sp modelId="{FB27BFD9-21AF-40C0-A4C8-AA8888D4FF36}">
      <dsp:nvSpPr>
        <dsp:cNvPr id="0" name=""/>
        <dsp:cNvSpPr/>
      </dsp:nvSpPr>
      <dsp:spPr>
        <a:xfrm>
          <a:off x="561672" y="1239061"/>
          <a:ext cx="7863416" cy="41328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7218" tIns="0" rIns="297218" bIns="0" numCol="1" spcCol="1270" anchor="ctr" anchorCtr="0">
          <a:noAutofit/>
        </a:bodyPr>
        <a:lstStyle/>
        <a:p>
          <a:pPr marL="0" lvl="0" indent="0" algn="l" defTabSz="622300">
            <a:lnSpc>
              <a:spcPct val="90000"/>
            </a:lnSpc>
            <a:spcBef>
              <a:spcPct val="0"/>
            </a:spcBef>
            <a:spcAft>
              <a:spcPct val="35000"/>
            </a:spcAft>
            <a:buFont typeface="Times New Roman" panose="02020603050405020304" pitchFamily="18" charset="0"/>
            <a:buNone/>
          </a:pPr>
          <a:r>
            <a:rPr lang="en-US" sz="1400" b="1" kern="1200" dirty="0"/>
            <a:t>Evidence was not pieced together and considered in the round</a:t>
          </a:r>
          <a:endParaRPr lang="en-GB" sz="1400" kern="1200" dirty="0"/>
        </a:p>
      </dsp:txBody>
      <dsp:txXfrm>
        <a:off x="581847" y="1259236"/>
        <a:ext cx="7823066" cy="372930"/>
      </dsp:txXfrm>
    </dsp:sp>
    <dsp:sp modelId="{999B89C4-96D9-4D92-8060-B9901BF0D286}">
      <dsp:nvSpPr>
        <dsp:cNvPr id="0" name=""/>
        <dsp:cNvSpPr/>
      </dsp:nvSpPr>
      <dsp:spPr>
        <a:xfrm>
          <a:off x="0" y="2323291"/>
          <a:ext cx="11233451" cy="793800"/>
        </a:xfrm>
        <a:prstGeom prst="rect">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71841" tIns="291592" rIns="871841" bIns="99568" numCol="1" spcCol="1270" anchor="t" anchorCtr="0">
          <a:noAutofit/>
        </a:bodyPr>
        <a:lstStyle/>
        <a:p>
          <a:pPr marL="114300" lvl="1" indent="-114300" algn="l" defTabSz="622300">
            <a:lnSpc>
              <a:spcPct val="90000"/>
            </a:lnSpc>
            <a:spcBef>
              <a:spcPct val="0"/>
            </a:spcBef>
            <a:spcAft>
              <a:spcPct val="15000"/>
            </a:spcAft>
            <a:buFont typeface="Times New Roman" panose="02020603050405020304" pitchFamily="18" charset="0"/>
            <a:buChar char="•"/>
          </a:pPr>
          <a:r>
            <a:rPr lang="en-US" sz="1400" kern="1200" dirty="0"/>
            <a:t>with both Arthur and Star there was limited direct work. Additionally, the histories of those involved in their lives, e.g. Frankie Smith and Savannah </a:t>
          </a:r>
          <a:r>
            <a:rPr lang="en-US" sz="1400" kern="1200" dirty="0" err="1"/>
            <a:t>Brockhill</a:t>
          </a:r>
          <a:r>
            <a:rPr lang="en-US" sz="1400" kern="1200" dirty="0"/>
            <a:t>, were not looked into sufficiently. </a:t>
          </a:r>
          <a:endParaRPr lang="en-GB" sz="1400" kern="1200" dirty="0"/>
        </a:p>
      </dsp:txBody>
      <dsp:txXfrm>
        <a:off x="0" y="2323291"/>
        <a:ext cx="11233451" cy="793800"/>
      </dsp:txXfrm>
    </dsp:sp>
    <dsp:sp modelId="{6739D9DC-112D-4BDE-BF4D-7B0F13338DB7}">
      <dsp:nvSpPr>
        <dsp:cNvPr id="0" name=""/>
        <dsp:cNvSpPr/>
      </dsp:nvSpPr>
      <dsp:spPr>
        <a:xfrm>
          <a:off x="561672" y="2116652"/>
          <a:ext cx="7863416" cy="41328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7218" tIns="0" rIns="297218" bIns="0" numCol="1" spcCol="1270" anchor="ctr" anchorCtr="0">
          <a:noAutofit/>
        </a:bodyPr>
        <a:lstStyle/>
        <a:p>
          <a:pPr marL="0" lvl="0" indent="0" algn="l" defTabSz="622300">
            <a:lnSpc>
              <a:spcPct val="90000"/>
            </a:lnSpc>
            <a:spcBef>
              <a:spcPct val="0"/>
            </a:spcBef>
            <a:spcAft>
              <a:spcPct val="35000"/>
            </a:spcAft>
            <a:buFont typeface="Times New Roman" panose="02020603050405020304" pitchFamily="18" charset="0"/>
            <a:buNone/>
          </a:pPr>
          <a:r>
            <a:rPr lang="en-US" sz="1400" b="1" kern="1200"/>
            <a:t>Understanding what the child’s daily life is like where this might not be straightforward</a:t>
          </a:r>
          <a:endParaRPr lang="en-GB" sz="1400" kern="1200"/>
        </a:p>
      </dsp:txBody>
      <dsp:txXfrm>
        <a:off x="581847" y="2136827"/>
        <a:ext cx="7823066" cy="372930"/>
      </dsp:txXfrm>
    </dsp:sp>
    <dsp:sp modelId="{948B9B05-85FD-49A3-813C-C2C01FFB85E0}">
      <dsp:nvSpPr>
        <dsp:cNvPr id="0" name=""/>
        <dsp:cNvSpPr/>
      </dsp:nvSpPr>
      <dsp:spPr>
        <a:xfrm>
          <a:off x="0" y="3399332"/>
          <a:ext cx="11233451" cy="595350"/>
        </a:xfrm>
        <a:prstGeom prst="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71841" tIns="291592" rIns="871841" bIns="99568" numCol="1" spcCol="1270" anchor="t" anchorCtr="0">
          <a:noAutofit/>
        </a:bodyPr>
        <a:lstStyle/>
        <a:p>
          <a:pPr marL="114300" lvl="1" indent="-114300" algn="l" defTabSz="622300">
            <a:lnSpc>
              <a:spcPct val="90000"/>
            </a:lnSpc>
            <a:spcBef>
              <a:spcPct val="0"/>
            </a:spcBef>
            <a:spcAft>
              <a:spcPct val="15000"/>
            </a:spcAft>
            <a:buFont typeface="Times New Roman" panose="02020603050405020304" pitchFamily="18" charset="0"/>
            <a:buChar char="•"/>
          </a:pPr>
          <a:r>
            <a:rPr lang="en-US" sz="1400" kern="1200"/>
            <a:t>in Arthur and Star’s stories a significant gap was the failure to talk to and listen to wider family members. </a:t>
          </a:r>
          <a:endParaRPr lang="en-GB" sz="1400" kern="1200"/>
        </a:p>
      </dsp:txBody>
      <dsp:txXfrm>
        <a:off x="0" y="3399332"/>
        <a:ext cx="11233451" cy="595350"/>
      </dsp:txXfrm>
    </dsp:sp>
    <dsp:sp modelId="{56170398-ADF5-454C-A8EC-A90723A9AE4A}">
      <dsp:nvSpPr>
        <dsp:cNvPr id="0" name=""/>
        <dsp:cNvSpPr/>
      </dsp:nvSpPr>
      <dsp:spPr>
        <a:xfrm>
          <a:off x="561672" y="3192691"/>
          <a:ext cx="7863416" cy="41328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7218" tIns="0" rIns="297218" bIns="0" numCol="1" spcCol="1270" anchor="ctr" anchorCtr="0">
          <a:noAutofit/>
        </a:bodyPr>
        <a:lstStyle/>
        <a:p>
          <a:pPr marL="0" lvl="0" indent="0" algn="l" defTabSz="622300">
            <a:lnSpc>
              <a:spcPct val="90000"/>
            </a:lnSpc>
            <a:spcBef>
              <a:spcPct val="0"/>
            </a:spcBef>
            <a:spcAft>
              <a:spcPct val="35000"/>
            </a:spcAft>
            <a:buFont typeface="Times New Roman" panose="02020603050405020304" pitchFamily="18" charset="0"/>
            <a:buNone/>
          </a:pPr>
          <a:r>
            <a:rPr lang="en-US" sz="1400" b="1" kern="1200"/>
            <a:t>Listening to the views of the wider family and those who know the child well</a:t>
          </a:r>
          <a:endParaRPr lang="en-GB" sz="1400" kern="1200"/>
        </a:p>
      </dsp:txBody>
      <dsp:txXfrm>
        <a:off x="581847" y="3212866"/>
        <a:ext cx="7823066" cy="372930"/>
      </dsp:txXfrm>
    </dsp:sp>
    <dsp:sp modelId="{358C32B0-9920-475E-9448-4EA34206CD28}">
      <dsp:nvSpPr>
        <dsp:cNvPr id="0" name=""/>
        <dsp:cNvSpPr/>
      </dsp:nvSpPr>
      <dsp:spPr>
        <a:xfrm>
          <a:off x="0" y="4276922"/>
          <a:ext cx="11233451" cy="1058400"/>
        </a:xfrm>
        <a:prstGeom prst="rect">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71841" tIns="291592" rIns="871841" bIns="99568" numCol="1" spcCol="1270" anchor="t" anchorCtr="0">
          <a:noAutofit/>
        </a:bodyPr>
        <a:lstStyle/>
        <a:p>
          <a:pPr marL="114300" lvl="1" indent="-114300" algn="l" defTabSz="622300">
            <a:lnSpc>
              <a:spcPct val="90000"/>
            </a:lnSpc>
            <a:spcBef>
              <a:spcPct val="0"/>
            </a:spcBef>
            <a:spcAft>
              <a:spcPct val="15000"/>
            </a:spcAft>
            <a:buFont typeface="Times New Roman" panose="02020603050405020304" pitchFamily="18" charset="0"/>
            <a:buChar char="•"/>
          </a:pPr>
          <a:r>
            <a:rPr lang="en-US" sz="1400" kern="1200"/>
            <a:t>the impact of domestic abuse on Arthur and Star was not explored in depth; </a:t>
          </a:r>
          <a:endParaRPr lang="en-GB" sz="1400" kern="1200"/>
        </a:p>
        <a:p>
          <a:pPr marL="114300" lvl="1" indent="-114300" algn="l" defTabSz="622300">
            <a:lnSpc>
              <a:spcPct val="90000"/>
            </a:lnSpc>
            <a:spcBef>
              <a:spcPct val="0"/>
            </a:spcBef>
            <a:spcAft>
              <a:spcPct val="15000"/>
            </a:spcAft>
            <a:buFont typeface="Times New Roman" panose="02020603050405020304" pitchFamily="18" charset="0"/>
            <a:buChar char="•"/>
          </a:pPr>
          <a:r>
            <a:rPr lang="en-US" sz="1400" kern="1200"/>
            <a:t>concerns about domestic abuse towards Star’s mother were considered episodically and not investigated sufficiently; </a:t>
          </a:r>
          <a:endParaRPr lang="en-GB" sz="1400" kern="1200"/>
        </a:p>
        <a:p>
          <a:pPr marL="114300" lvl="1" indent="-114300" algn="l" defTabSz="622300">
            <a:lnSpc>
              <a:spcPct val="90000"/>
            </a:lnSpc>
            <a:spcBef>
              <a:spcPct val="0"/>
            </a:spcBef>
            <a:spcAft>
              <a:spcPct val="15000"/>
            </a:spcAft>
            <a:buFont typeface="Times New Roman" panose="02020603050405020304" pitchFamily="18" charset="0"/>
            <a:buChar char="•"/>
          </a:pPr>
          <a:r>
            <a:rPr lang="en-US" sz="1400" kern="1200"/>
            <a:t>information about Emma Tustin’s history of domestic abuse was not triangulated between agencies. </a:t>
          </a:r>
          <a:endParaRPr lang="en-GB" sz="1400" kern="1200"/>
        </a:p>
      </dsp:txBody>
      <dsp:txXfrm>
        <a:off x="0" y="4276922"/>
        <a:ext cx="11233451" cy="1058400"/>
      </dsp:txXfrm>
    </dsp:sp>
    <dsp:sp modelId="{BFA4CB66-5EFF-4509-BC59-5090346EE51A}">
      <dsp:nvSpPr>
        <dsp:cNvPr id="0" name=""/>
        <dsp:cNvSpPr/>
      </dsp:nvSpPr>
      <dsp:spPr>
        <a:xfrm>
          <a:off x="561672" y="4070282"/>
          <a:ext cx="7863416" cy="413280"/>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7218" tIns="0" rIns="297218" bIns="0" numCol="1" spcCol="1270" anchor="ctr" anchorCtr="0">
          <a:noAutofit/>
        </a:bodyPr>
        <a:lstStyle/>
        <a:p>
          <a:pPr marL="0" lvl="0" indent="0" algn="l" defTabSz="622300">
            <a:lnSpc>
              <a:spcPct val="90000"/>
            </a:lnSpc>
            <a:spcBef>
              <a:spcPct val="0"/>
            </a:spcBef>
            <a:spcAft>
              <a:spcPct val="35000"/>
            </a:spcAft>
            <a:buFont typeface="Times New Roman" panose="02020603050405020304" pitchFamily="18" charset="0"/>
            <a:buNone/>
          </a:pPr>
          <a:r>
            <a:rPr lang="en-US" sz="1400" b="1" kern="1200"/>
            <a:t>Appropriate response to domestic abuse</a:t>
          </a:r>
          <a:endParaRPr lang="en-GB" sz="1400" kern="1200"/>
        </a:p>
      </dsp:txBody>
      <dsp:txXfrm>
        <a:off x="581847" y="4090457"/>
        <a:ext cx="7823066" cy="37293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05C426-1464-433E-B8EC-69BC7F804A1F}">
      <dsp:nvSpPr>
        <dsp:cNvPr id="0" name=""/>
        <dsp:cNvSpPr/>
      </dsp:nvSpPr>
      <dsp:spPr>
        <a:xfrm>
          <a:off x="0" y="405359"/>
          <a:ext cx="10520700" cy="9072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6523" tIns="333248" rIns="816523" bIns="113792" numCol="1" spcCol="1270" anchor="t" anchorCtr="0">
          <a:noAutofit/>
        </a:bodyPr>
        <a:lstStyle/>
        <a:p>
          <a:pPr marL="171450" lvl="1" indent="-171450" algn="l" defTabSz="711200">
            <a:lnSpc>
              <a:spcPct val="90000"/>
            </a:lnSpc>
            <a:spcBef>
              <a:spcPct val="0"/>
            </a:spcBef>
            <a:spcAft>
              <a:spcPct val="15000"/>
            </a:spcAft>
            <a:buFont typeface="Times New Roman" panose="02020603050405020304" pitchFamily="18" charset="0"/>
            <a:buChar char="•"/>
          </a:pPr>
          <a:r>
            <a:rPr lang="en-US" sz="1600" kern="1200"/>
            <a:t>assumptions and biases relating to culture, ethnicity, gender and sexuality affected how practitioners understood Arthur and Star’s daily experiences and risks to their safety. </a:t>
          </a:r>
          <a:endParaRPr lang="en-GB" sz="1600" kern="1200"/>
        </a:p>
      </dsp:txBody>
      <dsp:txXfrm>
        <a:off x="0" y="405359"/>
        <a:ext cx="10520700" cy="907200"/>
      </dsp:txXfrm>
    </dsp:sp>
    <dsp:sp modelId="{3C502C04-B366-48B2-AA00-F573757472B4}">
      <dsp:nvSpPr>
        <dsp:cNvPr id="0" name=""/>
        <dsp:cNvSpPr/>
      </dsp:nvSpPr>
      <dsp:spPr>
        <a:xfrm>
          <a:off x="526035" y="169199"/>
          <a:ext cx="7364490" cy="47232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360" tIns="0" rIns="278360" bIns="0" numCol="1" spcCol="1270" anchor="ctr" anchorCtr="0">
          <a:noAutofit/>
        </a:bodyPr>
        <a:lstStyle/>
        <a:p>
          <a:pPr marL="0" lvl="0" indent="0" algn="l" defTabSz="711200">
            <a:lnSpc>
              <a:spcPct val="90000"/>
            </a:lnSpc>
            <a:spcBef>
              <a:spcPct val="0"/>
            </a:spcBef>
            <a:spcAft>
              <a:spcPct val="35000"/>
            </a:spcAft>
            <a:buFont typeface="Times New Roman" panose="02020603050405020304" pitchFamily="18" charset="0"/>
            <a:buNone/>
          </a:pPr>
          <a:r>
            <a:rPr lang="en-US" sz="1600" b="1" kern="1200"/>
            <a:t>Working with diverse communities</a:t>
          </a:r>
          <a:endParaRPr lang="en-GB" sz="1600" kern="1200"/>
        </a:p>
      </dsp:txBody>
      <dsp:txXfrm>
        <a:off x="549092" y="192256"/>
        <a:ext cx="7318376" cy="426206"/>
      </dsp:txXfrm>
    </dsp:sp>
    <dsp:sp modelId="{343451BD-363E-47A2-8BB7-715378689DD4}">
      <dsp:nvSpPr>
        <dsp:cNvPr id="0" name=""/>
        <dsp:cNvSpPr/>
      </dsp:nvSpPr>
      <dsp:spPr>
        <a:xfrm>
          <a:off x="0" y="1635119"/>
          <a:ext cx="10520700" cy="932400"/>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6523" tIns="333248" rIns="816523" bIns="113792" numCol="1" spcCol="1270" anchor="t" anchorCtr="0">
          <a:noAutofit/>
        </a:bodyPr>
        <a:lstStyle/>
        <a:p>
          <a:pPr marL="171450" lvl="1" indent="-171450" algn="l" defTabSz="711200">
            <a:lnSpc>
              <a:spcPct val="90000"/>
            </a:lnSpc>
            <a:spcBef>
              <a:spcPct val="0"/>
            </a:spcBef>
            <a:spcAft>
              <a:spcPct val="15000"/>
            </a:spcAft>
            <a:buFont typeface="Times New Roman" panose="02020603050405020304" pitchFamily="18" charset="0"/>
            <a:buChar char="•"/>
          </a:pPr>
          <a:r>
            <a:rPr lang="en-US" sz="1600" kern="1200"/>
            <a:t>in Arthur and Star’s stories, professionals were increasingly kept at arm’s lengths by the perpetrators. </a:t>
          </a:r>
          <a:endParaRPr lang="en-GB" sz="1600" kern="1200"/>
        </a:p>
        <a:p>
          <a:pPr marL="171450" lvl="1" indent="-171450" algn="l" defTabSz="711200">
            <a:lnSpc>
              <a:spcPct val="90000"/>
            </a:lnSpc>
            <a:spcBef>
              <a:spcPct val="0"/>
            </a:spcBef>
            <a:spcAft>
              <a:spcPct val="15000"/>
            </a:spcAft>
            <a:buFont typeface="Times New Roman" panose="02020603050405020304" pitchFamily="18" charset="0"/>
            <a:buChar char="•"/>
          </a:pPr>
          <a:r>
            <a:rPr lang="en-US" sz="1600" kern="1200"/>
            <a:t>There was also signs of parental avoidance. </a:t>
          </a:r>
          <a:endParaRPr lang="en-GB" sz="1600" kern="1200"/>
        </a:p>
      </dsp:txBody>
      <dsp:txXfrm>
        <a:off x="0" y="1635119"/>
        <a:ext cx="10520700" cy="932400"/>
      </dsp:txXfrm>
    </dsp:sp>
    <dsp:sp modelId="{AE93F2F3-0C04-4EFB-830D-39BE1DECA586}">
      <dsp:nvSpPr>
        <dsp:cNvPr id="0" name=""/>
        <dsp:cNvSpPr/>
      </dsp:nvSpPr>
      <dsp:spPr>
        <a:xfrm>
          <a:off x="526035" y="1398959"/>
          <a:ext cx="7364490" cy="47232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360" tIns="0" rIns="278360" bIns="0" numCol="1" spcCol="1270" anchor="ctr" anchorCtr="0">
          <a:noAutofit/>
        </a:bodyPr>
        <a:lstStyle/>
        <a:p>
          <a:pPr marL="0" lvl="0" indent="0" algn="l" defTabSz="711200">
            <a:lnSpc>
              <a:spcPct val="90000"/>
            </a:lnSpc>
            <a:spcBef>
              <a:spcPct val="0"/>
            </a:spcBef>
            <a:spcAft>
              <a:spcPct val="35000"/>
            </a:spcAft>
            <a:buFont typeface="Times New Roman" panose="02020603050405020304" pitchFamily="18" charset="0"/>
            <a:buNone/>
          </a:pPr>
          <a:r>
            <a:rPr lang="en-US" sz="1600" b="1" kern="1200"/>
            <a:t>Working with families whose engagement is reluctant and sporadic</a:t>
          </a:r>
          <a:endParaRPr lang="en-GB" sz="1600" kern="1200"/>
        </a:p>
      </dsp:txBody>
      <dsp:txXfrm>
        <a:off x="549092" y="1422016"/>
        <a:ext cx="7318376" cy="426206"/>
      </dsp:txXfrm>
    </dsp:sp>
    <dsp:sp modelId="{618CDE67-0DAF-4C39-A4AE-8E771B2D26B5}">
      <dsp:nvSpPr>
        <dsp:cNvPr id="0" name=""/>
        <dsp:cNvSpPr/>
      </dsp:nvSpPr>
      <dsp:spPr>
        <a:xfrm>
          <a:off x="0" y="2890080"/>
          <a:ext cx="10520700" cy="1134000"/>
        </a:xfrm>
        <a:prstGeom prst="rect">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6523" tIns="333248" rIns="816523" bIns="113792" numCol="1" spcCol="1270" anchor="t" anchorCtr="0">
          <a:noAutofit/>
        </a:bodyPr>
        <a:lstStyle/>
        <a:p>
          <a:pPr marL="171450" lvl="1" indent="-171450" algn="l" defTabSz="711200">
            <a:lnSpc>
              <a:spcPct val="90000"/>
            </a:lnSpc>
            <a:spcBef>
              <a:spcPct val="0"/>
            </a:spcBef>
            <a:spcAft>
              <a:spcPct val="15000"/>
            </a:spcAft>
            <a:buFont typeface="Times New Roman" panose="02020603050405020304" pitchFamily="18" charset="0"/>
            <a:buChar char="•"/>
          </a:pPr>
          <a:r>
            <a:rPr lang="en-US" sz="1600" kern="1200"/>
            <a:t>there were missed opportunities for critical thinking and challenge within and between agencies and to consider information altogether (e.g. Strategy Meetings) were not held prior to the home visit to see Arthur and before Star’s Child Protection Medical. </a:t>
          </a:r>
          <a:endParaRPr lang="en-GB" sz="1600" kern="1200"/>
        </a:p>
      </dsp:txBody>
      <dsp:txXfrm>
        <a:off x="0" y="2890080"/>
        <a:ext cx="10520700" cy="1134000"/>
      </dsp:txXfrm>
    </dsp:sp>
    <dsp:sp modelId="{B21A13DD-3FB0-4460-A527-5A753703A1EF}">
      <dsp:nvSpPr>
        <dsp:cNvPr id="0" name=""/>
        <dsp:cNvSpPr/>
      </dsp:nvSpPr>
      <dsp:spPr>
        <a:xfrm>
          <a:off x="526035" y="2653920"/>
          <a:ext cx="7364490" cy="47232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360" tIns="0" rIns="278360" bIns="0" numCol="1" spcCol="1270" anchor="ctr" anchorCtr="0">
          <a:noAutofit/>
        </a:bodyPr>
        <a:lstStyle/>
        <a:p>
          <a:pPr marL="0" lvl="0" indent="0" algn="l" defTabSz="711200">
            <a:lnSpc>
              <a:spcPct val="90000"/>
            </a:lnSpc>
            <a:spcBef>
              <a:spcPct val="0"/>
            </a:spcBef>
            <a:spcAft>
              <a:spcPct val="35000"/>
            </a:spcAft>
            <a:buFont typeface="Times New Roman" panose="02020603050405020304" pitchFamily="18" charset="0"/>
            <a:buNone/>
          </a:pPr>
          <a:r>
            <a:rPr lang="en-US" sz="1600" b="1" kern="1200"/>
            <a:t>Critical thinking and challenge</a:t>
          </a:r>
          <a:endParaRPr lang="en-GB" sz="1600" kern="1200"/>
        </a:p>
      </dsp:txBody>
      <dsp:txXfrm>
        <a:off x="549092" y="2676977"/>
        <a:ext cx="7318376" cy="426206"/>
      </dsp:txXfrm>
    </dsp:sp>
    <dsp:sp modelId="{685F5C4E-3197-46C6-B2F9-26401783C547}">
      <dsp:nvSpPr>
        <dsp:cNvPr id="0" name=""/>
        <dsp:cNvSpPr/>
      </dsp:nvSpPr>
      <dsp:spPr>
        <a:xfrm>
          <a:off x="0" y="4346640"/>
          <a:ext cx="10520700" cy="907200"/>
        </a:xfrm>
        <a:prstGeom prst="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6523" tIns="333248" rIns="816523" bIns="113792" numCol="1" spcCol="1270" anchor="t" anchorCtr="0">
          <a:noAutofit/>
        </a:bodyPr>
        <a:lstStyle/>
        <a:p>
          <a:pPr marL="171450" lvl="1" indent="-171450" algn="l" defTabSz="711200">
            <a:lnSpc>
              <a:spcPct val="90000"/>
            </a:lnSpc>
            <a:spcBef>
              <a:spcPct val="0"/>
            </a:spcBef>
            <a:spcAft>
              <a:spcPct val="15000"/>
            </a:spcAft>
            <a:buFont typeface="Times New Roman" panose="02020603050405020304" pitchFamily="18" charset="0"/>
            <a:buChar char="•"/>
          </a:pPr>
          <a:r>
            <a:rPr lang="en-US" sz="1600" kern="1200"/>
            <a:t>common to both Bradford and Solihull was a weak ‘line of sight’ to frontline practice by Safeguarding Partners.</a:t>
          </a:r>
          <a:endParaRPr lang="en-GB" sz="1600" kern="1200"/>
        </a:p>
      </dsp:txBody>
      <dsp:txXfrm>
        <a:off x="0" y="4346640"/>
        <a:ext cx="10520700" cy="907200"/>
      </dsp:txXfrm>
    </dsp:sp>
    <dsp:sp modelId="{2629A02C-8C94-4099-907A-34F4A149F106}">
      <dsp:nvSpPr>
        <dsp:cNvPr id="0" name=""/>
        <dsp:cNvSpPr/>
      </dsp:nvSpPr>
      <dsp:spPr>
        <a:xfrm>
          <a:off x="526035" y="4110480"/>
          <a:ext cx="7364490" cy="47232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360" tIns="0" rIns="278360" bIns="0" numCol="1" spcCol="1270" anchor="ctr" anchorCtr="0">
          <a:noAutofit/>
        </a:bodyPr>
        <a:lstStyle/>
        <a:p>
          <a:pPr marL="0" lvl="0" indent="0" algn="l" defTabSz="711200">
            <a:lnSpc>
              <a:spcPct val="90000"/>
            </a:lnSpc>
            <a:spcBef>
              <a:spcPct val="0"/>
            </a:spcBef>
            <a:spcAft>
              <a:spcPct val="35000"/>
            </a:spcAft>
            <a:buFont typeface="Times New Roman" panose="02020603050405020304" pitchFamily="18" charset="0"/>
            <a:buNone/>
          </a:pPr>
          <a:r>
            <a:rPr lang="en-US" sz="1600" b="1" kern="1200"/>
            <a:t>Leadership and culture</a:t>
          </a:r>
          <a:endParaRPr lang="en-GB" sz="1600" kern="1200"/>
        </a:p>
      </dsp:txBody>
      <dsp:txXfrm>
        <a:off x="549092" y="4133537"/>
        <a:ext cx="7318376" cy="42620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EA3BAE-6D41-4D77-A76D-312E6B42ACA3}">
      <dsp:nvSpPr>
        <dsp:cNvPr id="0" name=""/>
        <dsp:cNvSpPr/>
      </dsp:nvSpPr>
      <dsp:spPr>
        <a:xfrm>
          <a:off x="0" y="249177"/>
          <a:ext cx="6927926" cy="887445"/>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Weaknesses in information sharing and seeking within and between agencies</a:t>
          </a:r>
          <a:endParaRPr lang="en-GB" sz="1600" kern="1200" dirty="0"/>
        </a:p>
      </dsp:txBody>
      <dsp:txXfrm>
        <a:off x="43321" y="292498"/>
        <a:ext cx="6841284" cy="800803"/>
      </dsp:txXfrm>
    </dsp:sp>
    <dsp:sp modelId="{631CA6DB-51AE-43E6-A980-5FA7BAB6CC7B}">
      <dsp:nvSpPr>
        <dsp:cNvPr id="0" name=""/>
        <dsp:cNvSpPr/>
      </dsp:nvSpPr>
      <dsp:spPr>
        <a:xfrm>
          <a:off x="0" y="1136622"/>
          <a:ext cx="6927926" cy="264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9962" tIns="20320" rIns="113792" bIns="20320" numCol="1" spcCol="1270" anchor="t" anchorCtr="0">
          <a:noAutofit/>
        </a:bodyPr>
        <a:lstStyle/>
        <a:p>
          <a:pPr marL="114300" lvl="1" indent="-114300" algn="l" defTabSz="533400">
            <a:lnSpc>
              <a:spcPct val="90000"/>
            </a:lnSpc>
            <a:spcBef>
              <a:spcPct val="0"/>
            </a:spcBef>
            <a:spcAft>
              <a:spcPct val="20000"/>
            </a:spcAft>
            <a:buChar char="•"/>
          </a:pPr>
          <a:endParaRPr lang="en-GB" sz="1200" kern="1200" dirty="0"/>
        </a:p>
      </dsp:txBody>
      <dsp:txXfrm>
        <a:off x="0" y="1136622"/>
        <a:ext cx="6927926" cy="264960"/>
      </dsp:txXfrm>
    </dsp:sp>
    <dsp:sp modelId="{7968D9E5-03F7-4017-9F8D-4CE2101B345E}">
      <dsp:nvSpPr>
        <dsp:cNvPr id="0" name=""/>
        <dsp:cNvSpPr/>
      </dsp:nvSpPr>
      <dsp:spPr>
        <a:xfrm>
          <a:off x="0" y="1401582"/>
          <a:ext cx="6927926" cy="887445"/>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A lack of robust critical thinking, analysis and challenge within and between agencies, compounded by a failure to trigger statutory multi-agency child protection processes at several key moments</a:t>
          </a:r>
          <a:endParaRPr lang="en-US" sz="1600" kern="1200" dirty="0"/>
        </a:p>
      </dsp:txBody>
      <dsp:txXfrm>
        <a:off x="43321" y="1444903"/>
        <a:ext cx="6841284" cy="800803"/>
      </dsp:txXfrm>
    </dsp:sp>
    <dsp:sp modelId="{5BEED897-57B9-4F17-A2DE-C19E273B3195}">
      <dsp:nvSpPr>
        <dsp:cNvPr id="0" name=""/>
        <dsp:cNvSpPr/>
      </dsp:nvSpPr>
      <dsp:spPr>
        <a:xfrm>
          <a:off x="0" y="2289027"/>
          <a:ext cx="6927926" cy="264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9962" tIns="20320" rIns="113792" bIns="20320" numCol="1" spcCol="1270" anchor="t" anchorCtr="0">
          <a:noAutofit/>
        </a:bodyPr>
        <a:lstStyle/>
        <a:p>
          <a:pPr marL="114300" lvl="1" indent="-114300" algn="l" defTabSz="533400">
            <a:lnSpc>
              <a:spcPct val="90000"/>
            </a:lnSpc>
            <a:spcBef>
              <a:spcPct val="0"/>
            </a:spcBef>
            <a:spcAft>
              <a:spcPct val="20000"/>
            </a:spcAft>
            <a:buChar char="•"/>
          </a:pPr>
          <a:endParaRPr lang="en-US" sz="1200" kern="1200" dirty="0"/>
        </a:p>
      </dsp:txBody>
      <dsp:txXfrm>
        <a:off x="0" y="2289027"/>
        <a:ext cx="6927926" cy="264960"/>
      </dsp:txXfrm>
    </dsp:sp>
    <dsp:sp modelId="{E101FF44-4A62-4D97-8BC4-FC538312DB35}">
      <dsp:nvSpPr>
        <dsp:cNvPr id="0" name=""/>
        <dsp:cNvSpPr/>
      </dsp:nvSpPr>
      <dsp:spPr>
        <a:xfrm>
          <a:off x="0" y="2553987"/>
          <a:ext cx="6927926" cy="887445"/>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A need for sharper specialist child protection skills and expertise, especially in relation to complex risk assessment and decision making; engaging reluctant parents; understanding the daily life of children; and domestic abuse </a:t>
          </a:r>
        </a:p>
      </dsp:txBody>
      <dsp:txXfrm>
        <a:off x="43321" y="2597308"/>
        <a:ext cx="6841284" cy="800803"/>
      </dsp:txXfrm>
    </dsp:sp>
    <dsp:sp modelId="{F618EA51-DE80-4167-B3FF-38825E99CACF}">
      <dsp:nvSpPr>
        <dsp:cNvPr id="0" name=""/>
        <dsp:cNvSpPr/>
      </dsp:nvSpPr>
      <dsp:spPr>
        <a:xfrm>
          <a:off x="0" y="3441432"/>
          <a:ext cx="6927926" cy="264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9962" tIns="20320" rIns="113792" bIns="20320" numCol="1" spcCol="1270" anchor="t" anchorCtr="0">
          <a:noAutofit/>
        </a:bodyPr>
        <a:lstStyle/>
        <a:p>
          <a:pPr marL="114300" lvl="1" indent="-114300" algn="l" defTabSz="533400">
            <a:lnSpc>
              <a:spcPct val="90000"/>
            </a:lnSpc>
            <a:spcBef>
              <a:spcPct val="0"/>
            </a:spcBef>
            <a:spcAft>
              <a:spcPct val="20000"/>
            </a:spcAft>
            <a:buChar char="•"/>
          </a:pPr>
          <a:endParaRPr lang="en-US" sz="1200" kern="1200" dirty="0"/>
        </a:p>
      </dsp:txBody>
      <dsp:txXfrm>
        <a:off x="0" y="3441432"/>
        <a:ext cx="6927926" cy="264960"/>
      </dsp:txXfrm>
    </dsp:sp>
    <dsp:sp modelId="{196E98BF-EF9A-4478-8BFB-71DAB5629DC6}">
      <dsp:nvSpPr>
        <dsp:cNvPr id="0" name=""/>
        <dsp:cNvSpPr/>
      </dsp:nvSpPr>
      <dsp:spPr>
        <a:xfrm>
          <a:off x="0" y="3706392"/>
          <a:ext cx="6927926" cy="887445"/>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Underpinning these issues, is the need for leaders to have a powerful enabling impact on child protection practice, creating and protecting the optimum </a:t>
          </a:r>
          <a:r>
            <a:rPr lang="en-US" sz="1600" kern="1200" dirty="0" err="1"/>
            <a:t>organisational</a:t>
          </a:r>
          <a:r>
            <a:rPr lang="en-US" sz="1600" kern="1200" dirty="0"/>
            <a:t> conditions for undertaking this complex work. </a:t>
          </a:r>
        </a:p>
      </dsp:txBody>
      <dsp:txXfrm>
        <a:off x="43321" y="3749713"/>
        <a:ext cx="6841284" cy="80080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6C9823-921E-40E4-A96A-F7000AB537E5}">
      <dsp:nvSpPr>
        <dsp:cNvPr id="0" name=""/>
        <dsp:cNvSpPr/>
      </dsp:nvSpPr>
      <dsp:spPr>
        <a:xfrm>
          <a:off x="0" y="127208"/>
          <a:ext cx="6906410" cy="837952"/>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t>Protecting children from abuse is intrinsically complex and challenging work</a:t>
          </a:r>
          <a:endParaRPr lang="en-GB" sz="1500" kern="1200" dirty="0"/>
        </a:p>
      </dsp:txBody>
      <dsp:txXfrm>
        <a:off x="40905" y="168113"/>
        <a:ext cx="6824600" cy="756142"/>
      </dsp:txXfrm>
    </dsp:sp>
    <dsp:sp modelId="{3B489735-786C-4829-BB6B-CA712F70275E}">
      <dsp:nvSpPr>
        <dsp:cNvPr id="0" name=""/>
        <dsp:cNvSpPr/>
      </dsp:nvSpPr>
      <dsp:spPr>
        <a:xfrm>
          <a:off x="0" y="1008360"/>
          <a:ext cx="6906410" cy="837952"/>
        </a:xfrm>
        <a:prstGeom prst="roundRect">
          <a:avLst/>
        </a:prstGeom>
        <a:solidFill>
          <a:schemeClr val="accent2">
            <a:hueOff val="780253"/>
            <a:satOff val="-973"/>
            <a:lumOff val="22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t>It requires great expertise in finding out what is happening in the intimate realm of family life</a:t>
          </a:r>
          <a:endParaRPr lang="en-US" sz="1500" kern="1200" dirty="0"/>
        </a:p>
      </dsp:txBody>
      <dsp:txXfrm>
        <a:off x="40905" y="1049265"/>
        <a:ext cx="6824600" cy="756142"/>
      </dsp:txXfrm>
    </dsp:sp>
    <dsp:sp modelId="{D9892F4C-02CD-4B25-8FD3-EE68B4318E47}">
      <dsp:nvSpPr>
        <dsp:cNvPr id="0" name=""/>
        <dsp:cNvSpPr/>
      </dsp:nvSpPr>
      <dsp:spPr>
        <a:xfrm>
          <a:off x="0" y="1889513"/>
          <a:ext cx="6906410" cy="837952"/>
        </a:xfrm>
        <a:prstGeom prst="roundRect">
          <a:avLst/>
        </a:prstGeom>
        <a:solidFill>
          <a:schemeClr val="accent2">
            <a:hueOff val="1560506"/>
            <a:satOff val="-1946"/>
            <a:lumOff val="45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t>It involves intruding into very private spaces to evaluate and make professional judgements about parenting, the development and wellbeing of children, and whether a child or infant is experiencing harm</a:t>
          </a:r>
          <a:endParaRPr lang="en-US" sz="1500" kern="1200" dirty="0"/>
        </a:p>
      </dsp:txBody>
      <dsp:txXfrm>
        <a:off x="40905" y="1930418"/>
        <a:ext cx="6824600" cy="756142"/>
      </dsp:txXfrm>
    </dsp:sp>
    <dsp:sp modelId="{85160B63-3323-4F5F-B89C-3619B3FC0805}">
      <dsp:nvSpPr>
        <dsp:cNvPr id="0" name=""/>
        <dsp:cNvSpPr/>
      </dsp:nvSpPr>
      <dsp:spPr>
        <a:xfrm>
          <a:off x="0" y="2770665"/>
          <a:ext cx="6906410" cy="837952"/>
        </a:xfrm>
        <a:prstGeom prst="roundRect">
          <a:avLst/>
        </a:prstGeom>
        <a:solidFill>
          <a:schemeClr val="accent2">
            <a:hueOff val="2340759"/>
            <a:satOff val="-2919"/>
            <a:lumOff val="68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t>Outside of the family, child protection professionals must also address the complex issues of extra-familial harm, including child sexual and criminal exploitation</a:t>
          </a:r>
          <a:endParaRPr lang="en-US" sz="1500" kern="1200" dirty="0"/>
        </a:p>
      </dsp:txBody>
      <dsp:txXfrm>
        <a:off x="40905" y="2811570"/>
        <a:ext cx="6824600" cy="756142"/>
      </dsp:txXfrm>
    </dsp:sp>
    <dsp:sp modelId="{0DB41BCA-FD33-4EF0-BFC1-6F1EB91F0C8B}">
      <dsp:nvSpPr>
        <dsp:cNvPr id="0" name=""/>
        <dsp:cNvSpPr/>
      </dsp:nvSpPr>
      <dsp:spPr>
        <a:xfrm>
          <a:off x="0" y="3651818"/>
          <a:ext cx="6906410" cy="837952"/>
        </a:xfrm>
        <a:prstGeom prst="roundRect">
          <a:avLst/>
        </a:prstGeom>
        <a:solidFill>
          <a:schemeClr val="accent2">
            <a:hueOff val="3121013"/>
            <a:satOff val="-3893"/>
            <a:lumOff val="91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t>All child protection practice requires confidence, capability and the use of expert authority to make decisions about children’s lives</a:t>
          </a:r>
          <a:endParaRPr lang="en-US" sz="1500" kern="1200" dirty="0"/>
        </a:p>
      </dsp:txBody>
      <dsp:txXfrm>
        <a:off x="40905" y="3692723"/>
        <a:ext cx="6824600" cy="756142"/>
      </dsp:txXfrm>
    </dsp:sp>
    <dsp:sp modelId="{2E3EBFE9-3EA8-4000-85B6-711323846F91}">
      <dsp:nvSpPr>
        <dsp:cNvPr id="0" name=""/>
        <dsp:cNvSpPr/>
      </dsp:nvSpPr>
      <dsp:spPr>
        <a:xfrm>
          <a:off x="0" y="4532970"/>
          <a:ext cx="6906410" cy="837952"/>
        </a:xfrm>
        <a:prstGeom prst="roundRect">
          <a:avLst/>
        </a:prstGeom>
        <a:solidFill>
          <a:schemeClr val="accent2">
            <a:hueOff val="3901266"/>
            <a:satOff val="-4866"/>
            <a:lumOff val="114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t>At its heart, child protection practice requires excellent skill in blending ‘care’ and ‘control’ functions</a:t>
          </a:r>
          <a:endParaRPr lang="en-US" sz="1500" kern="1200" dirty="0"/>
        </a:p>
      </dsp:txBody>
      <dsp:txXfrm>
        <a:off x="40905" y="4573875"/>
        <a:ext cx="6824600" cy="756142"/>
      </dsp:txXfrm>
    </dsp:sp>
    <dsp:sp modelId="{2ED1AA73-BF5E-4DE8-91CC-5689A31C6130}">
      <dsp:nvSpPr>
        <dsp:cNvPr id="0" name=""/>
        <dsp:cNvSpPr/>
      </dsp:nvSpPr>
      <dsp:spPr>
        <a:xfrm>
          <a:off x="0" y="5414123"/>
          <a:ext cx="6906410" cy="837952"/>
        </a:xfrm>
        <a:prstGeom prst="roundRect">
          <a:avLst/>
        </a:prstGeom>
        <a:solidFill>
          <a:schemeClr val="accent2">
            <a:hueOff val="4681519"/>
            <a:satOff val="-5839"/>
            <a:lumOff val="137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t>This can only be achieved by building trusting relationships with parents and children whilst recognising that how things appear may not be the reality of a child’s experience</a:t>
          </a:r>
          <a:endParaRPr lang="en-GB" sz="1500" kern="1200" dirty="0"/>
        </a:p>
      </dsp:txBody>
      <dsp:txXfrm>
        <a:off x="40905" y="5455028"/>
        <a:ext cx="6824600" cy="75614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423372-01CD-418A-940E-1D24F33BC2BB}">
      <dsp:nvSpPr>
        <dsp:cNvPr id="0" name=""/>
        <dsp:cNvSpPr/>
      </dsp:nvSpPr>
      <dsp:spPr>
        <a:xfrm>
          <a:off x="0" y="427038"/>
          <a:ext cx="6906410" cy="2522483"/>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SzPts val="1000"/>
            <a:buFont typeface="Symbol" panose="05050102010706020507" pitchFamily="18" charset="2"/>
            <a:buNone/>
          </a:pPr>
          <a:r>
            <a:rPr lang="en-GB" sz="2900" kern="1200" dirty="0"/>
            <a:t>The review contends that multi-agency arrangements for protecting children are more fractured and fragmented than they should be</a:t>
          </a:r>
        </a:p>
      </dsp:txBody>
      <dsp:txXfrm>
        <a:off x="123137" y="550175"/>
        <a:ext cx="6660136" cy="2276209"/>
      </dsp:txXfrm>
    </dsp:sp>
    <dsp:sp modelId="{FB8D031E-5B9B-477C-96C6-3FE55F4A9670}">
      <dsp:nvSpPr>
        <dsp:cNvPr id="0" name=""/>
        <dsp:cNvSpPr/>
      </dsp:nvSpPr>
      <dsp:spPr>
        <a:xfrm>
          <a:off x="0" y="2949522"/>
          <a:ext cx="6906410" cy="4802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9279" tIns="36830" rIns="206248" bIns="36830" numCol="1" spcCol="1270" anchor="t" anchorCtr="0">
          <a:noAutofit/>
        </a:bodyPr>
        <a:lstStyle/>
        <a:p>
          <a:pPr marL="228600" lvl="1" indent="-228600" algn="l" defTabSz="1022350">
            <a:lnSpc>
              <a:spcPct val="90000"/>
            </a:lnSpc>
            <a:spcBef>
              <a:spcPct val="0"/>
            </a:spcBef>
            <a:spcAft>
              <a:spcPct val="20000"/>
            </a:spcAft>
            <a:buChar char="•"/>
          </a:pPr>
          <a:endParaRPr lang="en-GB" sz="2300" kern="1200" dirty="0"/>
        </a:p>
      </dsp:txBody>
      <dsp:txXfrm>
        <a:off x="0" y="2949522"/>
        <a:ext cx="6906410" cy="480240"/>
      </dsp:txXfrm>
    </dsp:sp>
    <dsp:sp modelId="{51090D04-8E68-479D-A041-6B5250C80B6F}">
      <dsp:nvSpPr>
        <dsp:cNvPr id="0" name=""/>
        <dsp:cNvSpPr/>
      </dsp:nvSpPr>
      <dsp:spPr>
        <a:xfrm>
          <a:off x="0" y="3429762"/>
          <a:ext cx="6906410" cy="2522483"/>
        </a:xfrm>
        <a:prstGeom prst="roundRect">
          <a:avLst/>
        </a:prstGeom>
        <a:solidFill>
          <a:schemeClr val="accent4">
            <a:hueOff val="-4464770"/>
            <a:satOff val="26899"/>
            <a:lumOff val="215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GB" sz="2900" kern="1200" dirty="0"/>
            <a:t>There has been insufficient attention to, and investment in, securing the specialist multi-agency expertise required for undertaking investigations and responses to significant harm from abuse and neglect</a:t>
          </a:r>
        </a:p>
      </dsp:txBody>
      <dsp:txXfrm>
        <a:off x="123137" y="3552899"/>
        <a:ext cx="6660136" cy="227620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6DEAF0-9212-4631-8EA7-9FE69D92DCFA}">
      <dsp:nvSpPr>
        <dsp:cNvPr id="0" name=""/>
        <dsp:cNvSpPr/>
      </dsp:nvSpPr>
      <dsp:spPr>
        <a:xfrm>
          <a:off x="0" y="46821"/>
          <a:ext cx="11897958" cy="75582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Fully integrated multi-agency investigation and decision making, end-to-end across the child protection process; embedded in both structures and cultures</a:t>
          </a:r>
          <a:endParaRPr lang="en-GB" sz="1900" kern="1200" dirty="0"/>
        </a:p>
      </dsp:txBody>
      <dsp:txXfrm>
        <a:off x="36896" y="83717"/>
        <a:ext cx="11824166" cy="682028"/>
      </dsp:txXfrm>
    </dsp:sp>
    <dsp:sp modelId="{4D2A8F8F-4534-46CE-BB93-99C670CA2205}">
      <dsp:nvSpPr>
        <dsp:cNvPr id="0" name=""/>
        <dsp:cNvSpPr/>
      </dsp:nvSpPr>
      <dsp:spPr>
        <a:xfrm>
          <a:off x="0" y="857361"/>
          <a:ext cx="11897958" cy="75582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Those with the appropriate expertise and skill undertaking child protection work </a:t>
          </a:r>
          <a:endParaRPr lang="en-US" sz="1900" kern="1200" dirty="0"/>
        </a:p>
      </dsp:txBody>
      <dsp:txXfrm>
        <a:off x="36896" y="894257"/>
        <a:ext cx="11824166" cy="682028"/>
      </dsp:txXfrm>
    </dsp:sp>
    <dsp:sp modelId="{89A07BFC-360C-4309-B336-6A21369C5438}">
      <dsp:nvSpPr>
        <dsp:cNvPr id="0" name=""/>
        <dsp:cNvSpPr/>
      </dsp:nvSpPr>
      <dsp:spPr>
        <a:xfrm>
          <a:off x="0" y="1667901"/>
          <a:ext cx="11897958" cy="75582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Leaders who know what it takes to deliver an excellent child protection response and can create the organisational context in which this can flourish</a:t>
          </a:r>
          <a:endParaRPr lang="en-US" sz="1900" kern="1200" dirty="0"/>
        </a:p>
      </dsp:txBody>
      <dsp:txXfrm>
        <a:off x="36896" y="1704797"/>
        <a:ext cx="11824166" cy="682028"/>
      </dsp:txXfrm>
    </dsp:sp>
    <dsp:sp modelId="{707D5550-6EF6-4FF2-8BFA-B912664AFEC9}">
      <dsp:nvSpPr>
        <dsp:cNvPr id="0" name=""/>
        <dsp:cNvSpPr/>
      </dsp:nvSpPr>
      <dsp:spPr>
        <a:xfrm>
          <a:off x="0" y="2478441"/>
          <a:ext cx="11897958" cy="75582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GB" sz="1900" kern="1200">
              <a:effectLst/>
              <a:ea typeface="Calibri" panose="020F0502020204030204" pitchFamily="34" charset="0"/>
            </a:rPr>
            <a:t>The review is recommending that Multi-Agency Child Protection Units – integrated and co-located multi-agency teams staffed by experienced child protection professionals – are established in every local authority area</a:t>
          </a:r>
          <a:endParaRPr lang="en-GB" sz="1900" kern="1200" dirty="0">
            <a:effectLst/>
            <a:ea typeface="Calibri" panose="020F0502020204030204" pitchFamily="34" charset="0"/>
          </a:endParaRPr>
        </a:p>
      </dsp:txBody>
      <dsp:txXfrm>
        <a:off x="36896" y="2515337"/>
        <a:ext cx="11824166" cy="68202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068595-7F38-4FA7-A1E4-6D8D97CD5C54}">
      <dsp:nvSpPr>
        <dsp:cNvPr id="0" name=""/>
        <dsp:cNvSpPr/>
      </dsp:nvSpPr>
      <dsp:spPr>
        <a:xfrm>
          <a:off x="1446" y="116095"/>
          <a:ext cx="1822286" cy="1093372"/>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a:t>convening and leading strategy discussions</a:t>
          </a:r>
          <a:endParaRPr lang="en-GB" sz="1700" kern="1200" dirty="0"/>
        </a:p>
      </dsp:txBody>
      <dsp:txXfrm>
        <a:off x="1446" y="116095"/>
        <a:ext cx="1822286" cy="1093372"/>
      </dsp:txXfrm>
    </dsp:sp>
    <dsp:sp modelId="{44FD22D5-3D46-4DDF-8E91-3C4F6833AB73}">
      <dsp:nvSpPr>
        <dsp:cNvPr id="0" name=""/>
        <dsp:cNvSpPr/>
      </dsp:nvSpPr>
      <dsp:spPr>
        <a:xfrm>
          <a:off x="2005961" y="116095"/>
          <a:ext cx="1822286" cy="1093372"/>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dirty="0"/>
            <a:t>carrying out section 47 child protection enquiries</a:t>
          </a:r>
        </a:p>
      </dsp:txBody>
      <dsp:txXfrm>
        <a:off x="2005961" y="116095"/>
        <a:ext cx="1822286" cy="1093372"/>
      </dsp:txXfrm>
    </dsp:sp>
    <dsp:sp modelId="{5786BAE9-2908-481A-B6D5-3D55FFF350DE}">
      <dsp:nvSpPr>
        <dsp:cNvPr id="0" name=""/>
        <dsp:cNvSpPr/>
      </dsp:nvSpPr>
      <dsp:spPr>
        <a:xfrm>
          <a:off x="4010476" y="116095"/>
          <a:ext cx="1822286" cy="1093372"/>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a:t>chairing child protection conferences</a:t>
          </a:r>
          <a:endParaRPr lang="en-GB" sz="1700" kern="1200" dirty="0"/>
        </a:p>
      </dsp:txBody>
      <dsp:txXfrm>
        <a:off x="4010476" y="116095"/>
        <a:ext cx="1822286" cy="1093372"/>
      </dsp:txXfrm>
    </dsp:sp>
    <dsp:sp modelId="{EA2B5BD4-52EB-4BF0-BB52-CD3BA8BD4279}">
      <dsp:nvSpPr>
        <dsp:cNvPr id="0" name=""/>
        <dsp:cNvSpPr/>
      </dsp:nvSpPr>
      <dsp:spPr>
        <a:xfrm>
          <a:off x="6014992" y="116095"/>
          <a:ext cx="1822286" cy="1093372"/>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a:t>overseeing, reviewing and supporting child protection plans</a:t>
          </a:r>
          <a:endParaRPr lang="en-GB" sz="1700" kern="1200" dirty="0"/>
        </a:p>
      </dsp:txBody>
      <dsp:txXfrm>
        <a:off x="6014992" y="116095"/>
        <a:ext cx="1822286" cy="1093372"/>
      </dsp:txXfrm>
    </dsp:sp>
    <dsp:sp modelId="{0085AC5A-B82D-4108-BC79-68AB3CECCA46}">
      <dsp:nvSpPr>
        <dsp:cNvPr id="0" name=""/>
        <dsp:cNvSpPr/>
      </dsp:nvSpPr>
      <dsp:spPr>
        <a:xfrm>
          <a:off x="8019507" y="116095"/>
          <a:ext cx="1822286" cy="1093372"/>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a:t>recommending court applications</a:t>
          </a:r>
          <a:endParaRPr lang="en-GB" sz="1700" kern="1200" dirty="0"/>
        </a:p>
      </dsp:txBody>
      <dsp:txXfrm>
        <a:off x="8019507" y="116095"/>
        <a:ext cx="1822286" cy="1093372"/>
      </dsp:txXfrm>
    </dsp:sp>
    <dsp:sp modelId="{FF3D7123-0100-4CBF-91F9-D629A55DF852}">
      <dsp:nvSpPr>
        <dsp:cNvPr id="0" name=""/>
        <dsp:cNvSpPr/>
      </dsp:nvSpPr>
      <dsp:spPr>
        <a:xfrm>
          <a:off x="10024023" y="116095"/>
          <a:ext cx="1822286" cy="1093372"/>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a:t>advising other teams and agencies on child protection</a:t>
          </a:r>
          <a:endParaRPr lang="en-GB" sz="1700" kern="1200" dirty="0"/>
        </a:p>
      </dsp:txBody>
      <dsp:txXfrm>
        <a:off x="10024023" y="116095"/>
        <a:ext cx="1822286" cy="109337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5D0825-0381-4EA5-B9DE-B646FB620E08}">
      <dsp:nvSpPr>
        <dsp:cNvPr id="0" name=""/>
        <dsp:cNvSpPr/>
      </dsp:nvSpPr>
      <dsp:spPr>
        <a:xfrm>
          <a:off x="0" y="81678"/>
          <a:ext cx="7047786" cy="1279168"/>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For many vulnerable children, school is a place of safety and support</a:t>
          </a:r>
          <a:endParaRPr lang="en-GB" sz="1800" kern="1200" dirty="0"/>
        </a:p>
      </dsp:txBody>
      <dsp:txXfrm>
        <a:off x="62444" y="144122"/>
        <a:ext cx="6922898" cy="1154280"/>
      </dsp:txXfrm>
    </dsp:sp>
    <dsp:sp modelId="{80177222-F659-44BA-B95E-74FC7F77A6A7}">
      <dsp:nvSpPr>
        <dsp:cNvPr id="0" name=""/>
        <dsp:cNvSpPr/>
      </dsp:nvSpPr>
      <dsp:spPr>
        <a:xfrm>
          <a:off x="0" y="1412686"/>
          <a:ext cx="7047786" cy="1279168"/>
        </a:xfrm>
        <a:prstGeom prst="roundRect">
          <a:avLst/>
        </a:prstGeom>
        <a:solidFill>
          <a:schemeClr val="accent4">
            <a:hueOff val="-1116192"/>
            <a:satOff val="6725"/>
            <a:lumOff val="53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All educational settings are in a unique position to identify concerns early, to recognise when concerns are escalating, and to share key information with Children’s Social Care </a:t>
          </a:r>
          <a:endParaRPr lang="en-US" sz="1800" kern="1200" dirty="0"/>
        </a:p>
      </dsp:txBody>
      <dsp:txXfrm>
        <a:off x="62444" y="1475130"/>
        <a:ext cx="6922898" cy="1154280"/>
      </dsp:txXfrm>
    </dsp:sp>
    <dsp:sp modelId="{09F4937B-49B0-4E6E-A9E8-32A7C07EBE18}">
      <dsp:nvSpPr>
        <dsp:cNvPr id="0" name=""/>
        <dsp:cNvSpPr/>
      </dsp:nvSpPr>
      <dsp:spPr>
        <a:xfrm>
          <a:off x="0" y="2743695"/>
          <a:ext cx="7047786" cy="1279168"/>
        </a:xfrm>
        <a:prstGeom prst="roundRect">
          <a:avLst/>
        </a:prstGeom>
        <a:solidFill>
          <a:schemeClr val="accent4">
            <a:hueOff val="-2232385"/>
            <a:satOff val="13449"/>
            <a:lumOff val="107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At present schools, colleges and other educational settings are referred to as ‘relevant agencies’ in local multi-agency safeguarding arrangements</a:t>
          </a:r>
        </a:p>
      </dsp:txBody>
      <dsp:txXfrm>
        <a:off x="62444" y="2806139"/>
        <a:ext cx="6922898" cy="1154280"/>
      </dsp:txXfrm>
    </dsp:sp>
    <dsp:sp modelId="{341D67E3-EE09-4780-ABC0-D8AACBB9EEBE}">
      <dsp:nvSpPr>
        <dsp:cNvPr id="0" name=""/>
        <dsp:cNvSpPr/>
      </dsp:nvSpPr>
      <dsp:spPr>
        <a:xfrm>
          <a:off x="0" y="4074704"/>
          <a:ext cx="7047786" cy="1279168"/>
        </a:xfrm>
        <a:prstGeom prst="roundRect">
          <a:avLst/>
        </a:prstGeom>
        <a:solidFill>
          <a:schemeClr val="accent4">
            <a:hueOff val="-3348577"/>
            <a:satOff val="20174"/>
            <a:lumOff val="161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The review recognises the involvement of schools, colleges and other education providers needs to be reconsidered and there must be full involvement of schools and education services at both the strategic and operational level</a:t>
          </a:r>
          <a:endParaRPr lang="en-US" sz="1800" kern="1200" dirty="0"/>
        </a:p>
      </dsp:txBody>
      <dsp:txXfrm>
        <a:off x="62444" y="4137148"/>
        <a:ext cx="6922898" cy="1154280"/>
      </dsp:txXfrm>
    </dsp:sp>
    <dsp:sp modelId="{386D6F31-BD0D-47A3-BD23-2D3801FDD3CC}">
      <dsp:nvSpPr>
        <dsp:cNvPr id="0" name=""/>
        <dsp:cNvSpPr/>
      </dsp:nvSpPr>
      <dsp:spPr>
        <a:xfrm>
          <a:off x="0" y="5405713"/>
          <a:ext cx="7047786" cy="1279168"/>
        </a:xfrm>
        <a:prstGeom prst="roundRect">
          <a:avLst/>
        </a:prstGeom>
        <a:solidFill>
          <a:schemeClr val="accent4">
            <a:hueOff val="-4464770"/>
            <a:satOff val="26899"/>
            <a:lumOff val="215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Recommendation for schools to become the fourth statutory partner</a:t>
          </a:r>
          <a:endParaRPr lang="en-US" sz="1800" kern="1200" dirty="0"/>
        </a:p>
      </dsp:txBody>
      <dsp:txXfrm>
        <a:off x="62444" y="5468157"/>
        <a:ext cx="6922898" cy="1154280"/>
      </dsp:txXfrm>
    </dsp:sp>
  </dsp:spTree>
</dsp:drawing>
</file>

<file path=ppt/diagrams/layout1.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61029E-851B-496B-9136-6685E53D884F}" type="datetimeFigureOut">
              <a:rPr lang="en-GB" smtClean="0"/>
              <a:t>28/07/2022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5F7463-1E2D-4B93-8425-3D019758C79D}" type="slidenum">
              <a:rPr lang="en-GB" smtClean="0"/>
              <a:t>‹#›</a:t>
            </a:fld>
            <a:endParaRPr lang="en-GB"/>
          </a:p>
        </p:txBody>
      </p:sp>
    </p:spTree>
    <p:extLst>
      <p:ext uri="{BB962C8B-B14F-4D97-AF65-F5344CB8AC3E}">
        <p14:creationId xmlns:p14="http://schemas.microsoft.com/office/powerpoint/2010/main" val="40780241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This national review was initiated in the context of widespread public distress about the circumstances of the deaths of these children that followed the conclusion of the two murder trials. </a:t>
            </a:r>
            <a:r>
              <a:rPr lang="en-GB" sz="1800" dirty="0">
                <a:effectLst/>
                <a:latin typeface="Calibri" panose="020F0502020204030204" pitchFamily="34" charset="0"/>
                <a:ea typeface="Calibri" panose="020F0502020204030204" pitchFamily="34" charset="0"/>
                <a:cs typeface="Times New Roman" panose="02020603050405020304" pitchFamily="18" charset="0"/>
              </a:rPr>
              <a:t>The review sets out recommendations and findings for national government and local safeguarding partners to protect children at risk of serious harm. It examines the circumstances leading up to the deaths of Arthur and Star and considers whether their murders reflect wider national issues in child protection.</a:t>
            </a:r>
          </a:p>
          <a:p>
            <a:pPr>
              <a:lnSpc>
                <a:spcPct val="107000"/>
              </a:lnSpc>
              <a:spcAft>
                <a:spcPts val="800"/>
              </a:spcAft>
            </a:pPr>
            <a:endParaRPr lang="en-GB"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Arthur </a:t>
            </a:r>
            <a:r>
              <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was a little boy who loved playing cricket and football. He enjoyed school, had  lots of friends, and was always laughing. Arthur died in Solihull aged six on 17th June 2020. His father’s partner, Emma Tustin, was convicted on 1st December 2021 of his murder. Arthur’s father, Thomas Hughes, was convicted of manslaughter. They are now both serving prison terms.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 total of 130 bruises were found on Arthur’s body at the time of his death. Blood tests indicated very high levels of sodium, suggesting the possibility of salt poisoning, CCTV footage showed that Arthur had been forced to stand to attention alone in the hallway of the house for most of the day, without water. He was made to sleep downstairs on a hard floor without a mattress. This was the pattern of Arthur’s life for many weeks before his death, with no contact from family members or friends, and out of the sight of children’s social care, school, and other public services.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a:p>
            <a:endParaRPr lang="en-GB" dirty="0"/>
          </a:p>
          <a:p>
            <a:pPr>
              <a:lnSpc>
                <a:spcPct val="107000"/>
              </a:lnSpc>
              <a:spcAft>
                <a:spcPts val="800"/>
              </a:spcAft>
            </a:pPr>
            <a:r>
              <a:rPr lang="en-GB"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Star </a:t>
            </a:r>
            <a:r>
              <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was an inquisitive toddler who loved to listen to music and would dance in her baby walker, laughing and giggling. Star died in Bradford aged 16 months on 22nd September 2020. Her mother’s partner, Savannah </a:t>
            </a:r>
            <a:r>
              <a:rPr lang="en-GB" sz="18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Brockhill</a:t>
            </a:r>
            <a:r>
              <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was subsequently convicted of murder on 15th December 2021 and her mother, Frankie Smith, was convicted of causing or allowing her death. They too are now in prison.</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Photographs taken show a sad child with many bruises on her legs, arms and face a stark contrast to earlier photos of the happy child taken by her extended family. CCTV footage, when Star was in the sole care of Savannah, showed the child being physically assaulted by Savannah with 20 separate blows to the head and body recorded over a period of two hours.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935F7463-1E2D-4B93-8425-3D019758C79D}" type="slidenum">
              <a:rPr lang="en-GB" smtClean="0"/>
              <a:t>2</a:t>
            </a:fld>
            <a:endParaRPr lang="en-GB"/>
          </a:p>
        </p:txBody>
      </p:sp>
    </p:spTree>
    <p:extLst>
      <p:ext uri="{BB962C8B-B14F-4D97-AF65-F5344CB8AC3E}">
        <p14:creationId xmlns:p14="http://schemas.microsoft.com/office/powerpoint/2010/main" val="34887885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Lack of timely and appropriate information sharing</a:t>
            </a:r>
            <a:r>
              <a:rPr lang="en-US" dirty="0"/>
              <a:t>, for example, photographs of bruising to Arthur were not shared with the MASH; and limited information seeking, for example, concerns raised by Arthur and Star’s family members were not unpicked. </a:t>
            </a:r>
          </a:p>
          <a:p>
            <a:r>
              <a:rPr lang="en-US" b="1" dirty="0"/>
              <a:t>Evidence was not pieced together and considered in the round </a:t>
            </a:r>
            <a:r>
              <a:rPr lang="en-US" dirty="0"/>
              <a:t>e.g. for Star, each referral was treated as a different episode and the evidence was not looked at altogether. </a:t>
            </a:r>
          </a:p>
          <a:p>
            <a:r>
              <a:rPr lang="en-US" b="1" dirty="0"/>
              <a:t>Understanding what the child’s daily life is like, where this might not be straightforward </a:t>
            </a:r>
            <a:r>
              <a:rPr lang="en-US" dirty="0"/>
              <a:t>with both Arthur and Star there was limited direct work. Additionally, the histories of those involved in their lives, e.g. Frankie Smith and Savannah </a:t>
            </a:r>
            <a:r>
              <a:rPr lang="en-US" dirty="0" err="1"/>
              <a:t>Brockhill</a:t>
            </a:r>
            <a:r>
              <a:rPr lang="en-US" dirty="0"/>
              <a:t>, were not looked into sufficiently. </a:t>
            </a:r>
          </a:p>
          <a:p>
            <a:r>
              <a:rPr lang="en-US" b="1" dirty="0"/>
              <a:t>Listening to the views of the wider family and those who know the child well </a:t>
            </a:r>
            <a:r>
              <a:rPr lang="en-US" dirty="0"/>
              <a:t>- in Arthur and Star’s stories a significant gap was the failure to talk to and listen to wider family members. </a:t>
            </a:r>
          </a:p>
          <a:p>
            <a:r>
              <a:rPr lang="en-US" b="1" dirty="0"/>
              <a:t>Appropriate response to domestic abuse </a:t>
            </a:r>
            <a:r>
              <a:rPr lang="en-US" dirty="0"/>
              <a:t>- the impact of domestic abuse on Arthur and Star was not explored in depth; concerns about domestic abuse towards Star’s mother were considered episodically and not investigated sufficiently; information about Emma Tustin’s history of domestic abuse was not triangulated between agencies. </a:t>
            </a:r>
          </a:p>
          <a:p>
            <a:endParaRPr lang="en-GB" dirty="0"/>
          </a:p>
        </p:txBody>
      </p:sp>
      <p:sp>
        <p:nvSpPr>
          <p:cNvPr id="4" name="Slide Number Placeholder 3"/>
          <p:cNvSpPr>
            <a:spLocks noGrp="1"/>
          </p:cNvSpPr>
          <p:nvPr>
            <p:ph type="sldNum" sz="quarter" idx="5"/>
          </p:nvPr>
        </p:nvSpPr>
        <p:spPr/>
        <p:txBody>
          <a:bodyPr/>
          <a:lstStyle/>
          <a:p>
            <a:fld id="{935F7463-1E2D-4B93-8425-3D019758C79D}" type="slidenum">
              <a:rPr lang="en-GB" smtClean="0"/>
              <a:t>3</a:t>
            </a:fld>
            <a:endParaRPr lang="en-GB"/>
          </a:p>
        </p:txBody>
      </p:sp>
    </p:spTree>
    <p:extLst>
      <p:ext uri="{BB962C8B-B14F-4D97-AF65-F5344CB8AC3E}">
        <p14:creationId xmlns:p14="http://schemas.microsoft.com/office/powerpoint/2010/main" val="11096668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Working with diverse communities </a:t>
            </a:r>
            <a:r>
              <a:rPr lang="en-US" dirty="0"/>
              <a:t>– assumptions and biases relating to culture, ethnicity, gender and sexuality affected how practitioners understood Arthur and Star’s daily experiences and risks to their safety. </a:t>
            </a:r>
          </a:p>
          <a:p>
            <a:r>
              <a:rPr lang="en-US" b="1" dirty="0"/>
              <a:t>Working with families whose engagement is reluctant and sporadic </a:t>
            </a:r>
            <a:r>
              <a:rPr lang="en-US" dirty="0"/>
              <a:t>– in Arthur and Star’s stories, professionals were increasingly kept at arm’s lengths by the perpetrators. There was also signs of parental avoidance. </a:t>
            </a:r>
          </a:p>
          <a:p>
            <a:r>
              <a:rPr lang="en-US" b="1" dirty="0"/>
              <a:t>Critical thinking and challenge </a:t>
            </a:r>
            <a:r>
              <a:rPr lang="en-US" dirty="0"/>
              <a:t>- there were missed opportunities for critical thinking and challenge within and between agencies and to consider information altogether e.g. Strategy Meetings were not held prior to the home visit to see Arthur and before Star’s Child Protection Medical. </a:t>
            </a:r>
          </a:p>
          <a:p>
            <a:r>
              <a:rPr lang="en-US" b="1" dirty="0"/>
              <a:t>Leadership and culture </a:t>
            </a:r>
            <a:r>
              <a:rPr lang="en-US" dirty="0"/>
              <a:t>– common to both Bradford and </a:t>
            </a:r>
            <a:r>
              <a:rPr lang="en-US" dirty="0" err="1"/>
              <a:t>Solihull</a:t>
            </a:r>
            <a:r>
              <a:rPr lang="en-US" dirty="0"/>
              <a:t> was a weak ‘line of sight’ to frontline practice by Safeguarding Partners.</a:t>
            </a:r>
          </a:p>
          <a:p>
            <a:endParaRPr lang="en-GB" dirty="0"/>
          </a:p>
        </p:txBody>
      </p:sp>
      <p:sp>
        <p:nvSpPr>
          <p:cNvPr id="4" name="Slide Number Placeholder 3"/>
          <p:cNvSpPr>
            <a:spLocks noGrp="1"/>
          </p:cNvSpPr>
          <p:nvPr>
            <p:ph type="sldNum" sz="quarter" idx="5"/>
          </p:nvPr>
        </p:nvSpPr>
        <p:spPr/>
        <p:txBody>
          <a:bodyPr/>
          <a:lstStyle/>
          <a:p>
            <a:fld id="{935F7463-1E2D-4B93-8425-3D019758C79D}" type="slidenum">
              <a:rPr lang="en-GB" smtClean="0"/>
              <a:t>4</a:t>
            </a:fld>
            <a:endParaRPr lang="en-GB"/>
          </a:p>
        </p:txBody>
      </p:sp>
    </p:spTree>
    <p:extLst>
      <p:ext uri="{BB962C8B-B14F-4D97-AF65-F5344CB8AC3E}">
        <p14:creationId xmlns:p14="http://schemas.microsoft.com/office/powerpoint/2010/main" val="22476595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dirty="0"/>
              <a:t>These are not new issues – they recur across serious incidents in a number of local areas, which the Panel sees on a fortnightly basis in rapid reviews and local child safeguarding practice reviews</a:t>
            </a:r>
            <a:endParaRPr lang="en-GB" dirty="0"/>
          </a:p>
        </p:txBody>
      </p:sp>
      <p:sp>
        <p:nvSpPr>
          <p:cNvPr id="4" name="Slide Number Placeholder 3"/>
          <p:cNvSpPr>
            <a:spLocks noGrp="1"/>
          </p:cNvSpPr>
          <p:nvPr>
            <p:ph type="sldNum" sz="quarter" idx="5"/>
          </p:nvPr>
        </p:nvSpPr>
        <p:spPr/>
        <p:txBody>
          <a:bodyPr/>
          <a:lstStyle/>
          <a:p>
            <a:fld id="{935F7463-1E2D-4B93-8425-3D019758C79D}" type="slidenum">
              <a:rPr lang="en-GB" smtClean="0"/>
              <a:t>5</a:t>
            </a:fld>
            <a:endParaRPr lang="en-GB"/>
          </a:p>
        </p:txBody>
      </p:sp>
    </p:spTree>
    <p:extLst>
      <p:ext uri="{BB962C8B-B14F-4D97-AF65-F5344CB8AC3E}">
        <p14:creationId xmlns:p14="http://schemas.microsoft.com/office/powerpoint/2010/main" val="19471998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dirty="0">
                <a:effectLst/>
                <a:latin typeface="Calibri" panose="020F0502020204030204" pitchFamily="34" charset="0"/>
                <a:ea typeface="Calibri" panose="020F0502020204030204" pitchFamily="34" charset="0"/>
                <a:cs typeface="Times New Roman" panose="02020603050405020304" pitchFamily="18" charset="0"/>
              </a:rPr>
              <a:t>The units would be responsible for:</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lvl="0"/>
            <a:r>
              <a:rPr lang="en-GB" dirty="0"/>
              <a:t>convening and leading strategy discussions</a:t>
            </a:r>
          </a:p>
          <a:p>
            <a:pPr lvl="0"/>
            <a:r>
              <a:rPr lang="en-GB" dirty="0"/>
              <a:t>carrying out section 47 child protection enquiries</a:t>
            </a:r>
          </a:p>
          <a:p>
            <a:pPr lvl="0"/>
            <a:r>
              <a:rPr lang="en-GB" dirty="0"/>
              <a:t>chairing child protection conferences</a:t>
            </a:r>
          </a:p>
          <a:p>
            <a:pPr lvl="0"/>
            <a:r>
              <a:rPr lang="en-GB" dirty="0"/>
              <a:t>overseeing, reviewing and supporting child protection plans</a:t>
            </a:r>
          </a:p>
          <a:p>
            <a:pPr lvl="0"/>
            <a:r>
              <a:rPr lang="en-GB" dirty="0"/>
              <a:t>recommending court applications</a:t>
            </a:r>
          </a:p>
          <a:p>
            <a:pPr lvl="0"/>
            <a:r>
              <a:rPr lang="en-GB" dirty="0"/>
              <a:t>advising other teams and agencies on child protection</a:t>
            </a:r>
          </a:p>
          <a:p>
            <a:endParaRPr lang="en-GB" dirty="0"/>
          </a:p>
        </p:txBody>
      </p:sp>
      <p:sp>
        <p:nvSpPr>
          <p:cNvPr id="4" name="Slide Number Placeholder 3"/>
          <p:cNvSpPr>
            <a:spLocks noGrp="1"/>
          </p:cNvSpPr>
          <p:nvPr>
            <p:ph type="sldNum" sz="quarter" idx="5"/>
          </p:nvPr>
        </p:nvSpPr>
        <p:spPr/>
        <p:txBody>
          <a:bodyPr/>
          <a:lstStyle/>
          <a:p>
            <a:fld id="{935F7463-1E2D-4B93-8425-3D019758C79D}" type="slidenum">
              <a:rPr lang="en-GB" smtClean="0"/>
              <a:t>8</a:t>
            </a:fld>
            <a:endParaRPr lang="en-GB"/>
          </a:p>
        </p:txBody>
      </p:sp>
    </p:spTree>
    <p:extLst>
      <p:ext uri="{BB962C8B-B14F-4D97-AF65-F5344CB8AC3E}">
        <p14:creationId xmlns:p14="http://schemas.microsoft.com/office/powerpoint/2010/main" val="4858704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35F7463-1E2D-4B93-8425-3D019758C79D}" type="slidenum">
              <a:rPr lang="en-GB" smtClean="0"/>
              <a:t>9</a:t>
            </a:fld>
            <a:endParaRPr lang="en-GB"/>
          </a:p>
        </p:txBody>
      </p:sp>
    </p:spTree>
    <p:extLst>
      <p:ext uri="{BB962C8B-B14F-4D97-AF65-F5344CB8AC3E}">
        <p14:creationId xmlns:p14="http://schemas.microsoft.com/office/powerpoint/2010/main" val="4165549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dirty="0">
              <a:solidFill>
                <a:srgbClr val="FFFFFF"/>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2800" dirty="0">
                <a:effectLst/>
                <a:latin typeface="Calibri" panose="020F0502020204030204" pitchFamily="34" charset="0"/>
                <a:ea typeface="Calibri" panose="020F0502020204030204" pitchFamily="34" charset="0"/>
                <a:cs typeface="Times New Roman" panose="02020603050405020304" pitchFamily="18" charset="0"/>
              </a:rPr>
              <a:t>It is for all Safeguarding Partners to ensure that practitioners are well supported, have necessary expertise and that systems and processes are in place locally for identifying those children who need to be protected, whilst minimising any unnecessary intervention in family life.</a:t>
            </a:r>
          </a:p>
          <a:p>
            <a:endParaRPr lang="en-US" sz="1800" dirty="0">
              <a:solidFill>
                <a:srgbClr val="FFFFFF"/>
              </a:solidFill>
            </a:endParaRPr>
          </a:p>
          <a:p>
            <a:endParaRPr lang="en-US" sz="1800" dirty="0">
              <a:solidFill>
                <a:srgbClr val="FFFFFF"/>
              </a:solidFill>
            </a:endParaRPr>
          </a:p>
          <a:p>
            <a:r>
              <a:rPr lang="en-US" sz="1800" dirty="0">
                <a:solidFill>
                  <a:srgbClr val="FFFFFF"/>
                </a:solidFill>
              </a:rPr>
              <a:t>Recommendation 1: A new expert-led, multi-agency model for child protection investigation, planning, intervention, and review. </a:t>
            </a:r>
          </a:p>
          <a:p>
            <a:r>
              <a:rPr lang="en-US" sz="1800" dirty="0">
                <a:solidFill>
                  <a:srgbClr val="FFFFFF"/>
                </a:solidFill>
              </a:rPr>
              <a:t>Recommendation 2: Establishing National Multi-Agency Practice Standards for Child Protection. </a:t>
            </a:r>
          </a:p>
          <a:p>
            <a:r>
              <a:rPr lang="en-US" sz="1800" dirty="0">
                <a:solidFill>
                  <a:srgbClr val="FFFFFF"/>
                </a:solidFill>
              </a:rPr>
              <a:t>Recommendation 3: Strengthening the local Safeguarding Partners to ensure proper co-ordination and involvement of all agencies.  </a:t>
            </a:r>
          </a:p>
          <a:p>
            <a:r>
              <a:rPr lang="en-US" sz="1800" dirty="0">
                <a:solidFill>
                  <a:srgbClr val="FFFFFF"/>
                </a:solidFill>
              </a:rPr>
              <a:t>Recommendation 4: Changes to multi-agency inspection to better understand local performance and drive improvement. </a:t>
            </a:r>
          </a:p>
          <a:p>
            <a:r>
              <a:rPr lang="en-US" sz="1800" dirty="0">
                <a:solidFill>
                  <a:srgbClr val="FFFFFF"/>
                </a:solidFill>
              </a:rPr>
              <a:t>Recommendation 5: A new role for the Child Safeguarding Practice Review Panel in driving practice improvement in Safeguarding Partners. </a:t>
            </a:r>
          </a:p>
          <a:p>
            <a:r>
              <a:rPr lang="en-US" sz="1800" dirty="0">
                <a:solidFill>
                  <a:srgbClr val="FFFFFF"/>
                </a:solidFill>
              </a:rPr>
              <a:t>Recommendation 6: A sharper performance focus and better co-ordination of child protection policy in central Government. </a:t>
            </a:r>
          </a:p>
          <a:p>
            <a:r>
              <a:rPr lang="en-US" sz="1800" dirty="0">
                <a:solidFill>
                  <a:srgbClr val="FFFFFF"/>
                </a:solidFill>
              </a:rPr>
              <a:t>Recommendation 7: Using the potential of data to help professionals protect children. </a:t>
            </a:r>
          </a:p>
          <a:p>
            <a:r>
              <a:rPr lang="en-US" sz="1800" dirty="0">
                <a:solidFill>
                  <a:srgbClr val="FFFFFF"/>
                </a:solidFill>
              </a:rPr>
              <a:t>Recommendation 8: Specific practice improvements in relation to domestic abuse.</a:t>
            </a:r>
            <a:endParaRPr lang="en-GB" sz="1800" dirty="0">
              <a:solidFill>
                <a:srgbClr val="FFFFFF"/>
              </a:solidFill>
            </a:endParaRPr>
          </a:p>
          <a:p>
            <a:endParaRPr lang="en-GB" dirty="0"/>
          </a:p>
        </p:txBody>
      </p:sp>
      <p:sp>
        <p:nvSpPr>
          <p:cNvPr id="4" name="Slide Number Placeholder 3"/>
          <p:cNvSpPr>
            <a:spLocks noGrp="1"/>
          </p:cNvSpPr>
          <p:nvPr>
            <p:ph type="sldNum" sz="quarter" idx="5"/>
          </p:nvPr>
        </p:nvSpPr>
        <p:spPr/>
        <p:txBody>
          <a:bodyPr/>
          <a:lstStyle/>
          <a:p>
            <a:fld id="{935F7463-1E2D-4B93-8425-3D019758C79D}" type="slidenum">
              <a:rPr lang="en-GB" smtClean="0"/>
              <a:t>10</a:t>
            </a:fld>
            <a:endParaRPr lang="en-GB"/>
          </a:p>
        </p:txBody>
      </p:sp>
    </p:spTree>
    <p:extLst>
      <p:ext uri="{BB962C8B-B14F-4D97-AF65-F5344CB8AC3E}">
        <p14:creationId xmlns:p14="http://schemas.microsoft.com/office/powerpoint/2010/main" val="35020612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35F7463-1E2D-4B93-8425-3D019758C79D}" type="slidenum">
              <a:rPr lang="en-GB" smtClean="0"/>
              <a:t>11</a:t>
            </a:fld>
            <a:endParaRPr lang="en-GB"/>
          </a:p>
        </p:txBody>
      </p:sp>
    </p:spTree>
    <p:extLst>
      <p:ext uri="{BB962C8B-B14F-4D97-AF65-F5344CB8AC3E}">
        <p14:creationId xmlns:p14="http://schemas.microsoft.com/office/powerpoint/2010/main" val="29853362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AFA74-4F94-F2AA-0768-682BACBBC8C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A2C1050-25C9-AD3F-C91E-1713001EED9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EB79972-B49F-0215-1618-A6C60FE82B68}"/>
              </a:ext>
            </a:extLst>
          </p:cNvPr>
          <p:cNvSpPr>
            <a:spLocks noGrp="1"/>
          </p:cNvSpPr>
          <p:nvPr>
            <p:ph type="dt" sz="half" idx="10"/>
          </p:nvPr>
        </p:nvSpPr>
        <p:spPr/>
        <p:txBody>
          <a:bodyPr/>
          <a:lstStyle/>
          <a:p>
            <a:fld id="{E0247E91-942A-449D-961A-EB699CFC89D4}" type="datetimeFigureOut">
              <a:rPr lang="en-GB" smtClean="0"/>
              <a:t>28/07/2022</a:t>
            </a:fld>
            <a:endParaRPr lang="en-GB" dirty="0"/>
          </a:p>
        </p:txBody>
      </p:sp>
      <p:sp>
        <p:nvSpPr>
          <p:cNvPr id="5" name="Footer Placeholder 4">
            <a:extLst>
              <a:ext uri="{FF2B5EF4-FFF2-40B4-BE49-F238E27FC236}">
                <a16:creationId xmlns:a16="http://schemas.microsoft.com/office/drawing/2014/main" id="{1FA7A9E7-66C6-7497-AA04-21E550B89583}"/>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1D570667-3BD3-E6A3-1B06-0476195E51C0}"/>
              </a:ext>
            </a:extLst>
          </p:cNvPr>
          <p:cNvSpPr>
            <a:spLocks noGrp="1"/>
          </p:cNvSpPr>
          <p:nvPr>
            <p:ph type="sldNum" sz="quarter" idx="12"/>
          </p:nvPr>
        </p:nvSpPr>
        <p:spPr/>
        <p:txBody>
          <a:bodyPr/>
          <a:lstStyle/>
          <a:p>
            <a:fld id="{63C5C1BB-B4E1-41C2-8FCC-372869AAD62D}" type="slidenum">
              <a:rPr lang="en-GB" smtClean="0"/>
              <a:t>‹#›</a:t>
            </a:fld>
            <a:endParaRPr lang="en-GB" dirty="0"/>
          </a:p>
        </p:txBody>
      </p:sp>
    </p:spTree>
    <p:extLst>
      <p:ext uri="{BB962C8B-B14F-4D97-AF65-F5344CB8AC3E}">
        <p14:creationId xmlns:p14="http://schemas.microsoft.com/office/powerpoint/2010/main" val="4136741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C9520-6707-9851-4236-58E333842B8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E78D354-3175-B9C4-1C2F-A8EEADD1E3F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D179CC3-D15A-C8F5-CBC0-7DE69710D339}"/>
              </a:ext>
            </a:extLst>
          </p:cNvPr>
          <p:cNvSpPr>
            <a:spLocks noGrp="1"/>
          </p:cNvSpPr>
          <p:nvPr>
            <p:ph type="dt" sz="half" idx="10"/>
          </p:nvPr>
        </p:nvSpPr>
        <p:spPr/>
        <p:txBody>
          <a:bodyPr/>
          <a:lstStyle/>
          <a:p>
            <a:fld id="{E0247E91-942A-449D-961A-EB699CFC89D4}" type="datetimeFigureOut">
              <a:rPr lang="en-GB" smtClean="0"/>
              <a:t>28/07/2022</a:t>
            </a:fld>
            <a:endParaRPr lang="en-GB" dirty="0"/>
          </a:p>
        </p:txBody>
      </p:sp>
      <p:sp>
        <p:nvSpPr>
          <p:cNvPr id="5" name="Footer Placeholder 4">
            <a:extLst>
              <a:ext uri="{FF2B5EF4-FFF2-40B4-BE49-F238E27FC236}">
                <a16:creationId xmlns:a16="http://schemas.microsoft.com/office/drawing/2014/main" id="{713FAECF-476A-936B-B440-A0076743EF09}"/>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0FB2678B-D826-B9D3-C81A-A15398F86B17}"/>
              </a:ext>
            </a:extLst>
          </p:cNvPr>
          <p:cNvSpPr>
            <a:spLocks noGrp="1"/>
          </p:cNvSpPr>
          <p:nvPr>
            <p:ph type="sldNum" sz="quarter" idx="12"/>
          </p:nvPr>
        </p:nvSpPr>
        <p:spPr/>
        <p:txBody>
          <a:bodyPr/>
          <a:lstStyle/>
          <a:p>
            <a:fld id="{63C5C1BB-B4E1-41C2-8FCC-372869AAD62D}" type="slidenum">
              <a:rPr lang="en-GB" smtClean="0"/>
              <a:t>‹#›</a:t>
            </a:fld>
            <a:endParaRPr lang="en-GB" dirty="0"/>
          </a:p>
        </p:txBody>
      </p:sp>
    </p:spTree>
    <p:extLst>
      <p:ext uri="{BB962C8B-B14F-4D97-AF65-F5344CB8AC3E}">
        <p14:creationId xmlns:p14="http://schemas.microsoft.com/office/powerpoint/2010/main" val="2339138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ABD9615-D92B-75F9-DA0B-A8277E338DC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71A9712-B47B-6422-3369-F85FCFBE81B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3CBAFFF-B60B-56C3-40C2-5A84279D5F50}"/>
              </a:ext>
            </a:extLst>
          </p:cNvPr>
          <p:cNvSpPr>
            <a:spLocks noGrp="1"/>
          </p:cNvSpPr>
          <p:nvPr>
            <p:ph type="dt" sz="half" idx="10"/>
          </p:nvPr>
        </p:nvSpPr>
        <p:spPr/>
        <p:txBody>
          <a:bodyPr/>
          <a:lstStyle/>
          <a:p>
            <a:fld id="{E0247E91-942A-449D-961A-EB699CFC89D4}" type="datetimeFigureOut">
              <a:rPr lang="en-GB" smtClean="0"/>
              <a:t>28/07/2022</a:t>
            </a:fld>
            <a:endParaRPr lang="en-GB" dirty="0"/>
          </a:p>
        </p:txBody>
      </p:sp>
      <p:sp>
        <p:nvSpPr>
          <p:cNvPr id="5" name="Footer Placeholder 4">
            <a:extLst>
              <a:ext uri="{FF2B5EF4-FFF2-40B4-BE49-F238E27FC236}">
                <a16:creationId xmlns:a16="http://schemas.microsoft.com/office/drawing/2014/main" id="{36D7B8D0-AA68-1614-251A-AD050CFE5E11}"/>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5B909452-643C-60E4-8EEC-54DF9B6A69E9}"/>
              </a:ext>
            </a:extLst>
          </p:cNvPr>
          <p:cNvSpPr>
            <a:spLocks noGrp="1"/>
          </p:cNvSpPr>
          <p:nvPr>
            <p:ph type="sldNum" sz="quarter" idx="12"/>
          </p:nvPr>
        </p:nvSpPr>
        <p:spPr/>
        <p:txBody>
          <a:bodyPr/>
          <a:lstStyle/>
          <a:p>
            <a:fld id="{63C5C1BB-B4E1-41C2-8FCC-372869AAD62D}" type="slidenum">
              <a:rPr lang="en-GB" smtClean="0"/>
              <a:t>‹#›</a:t>
            </a:fld>
            <a:endParaRPr lang="en-GB" dirty="0"/>
          </a:p>
        </p:txBody>
      </p:sp>
    </p:spTree>
    <p:extLst>
      <p:ext uri="{BB962C8B-B14F-4D97-AF65-F5344CB8AC3E}">
        <p14:creationId xmlns:p14="http://schemas.microsoft.com/office/powerpoint/2010/main" val="1073352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A4F42-C061-E15E-10EF-72C4A582AFB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80D47F4-A4F0-0977-DEB9-0755858FAB9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A750F9D-E3FE-8A34-3600-0D2665C8DB26}"/>
              </a:ext>
            </a:extLst>
          </p:cNvPr>
          <p:cNvSpPr>
            <a:spLocks noGrp="1"/>
          </p:cNvSpPr>
          <p:nvPr>
            <p:ph type="dt" sz="half" idx="10"/>
          </p:nvPr>
        </p:nvSpPr>
        <p:spPr/>
        <p:txBody>
          <a:bodyPr/>
          <a:lstStyle/>
          <a:p>
            <a:fld id="{E0247E91-942A-449D-961A-EB699CFC89D4}" type="datetimeFigureOut">
              <a:rPr lang="en-GB" smtClean="0"/>
              <a:t>28/07/2022</a:t>
            </a:fld>
            <a:endParaRPr lang="en-GB" dirty="0"/>
          </a:p>
        </p:txBody>
      </p:sp>
      <p:sp>
        <p:nvSpPr>
          <p:cNvPr id="5" name="Footer Placeholder 4">
            <a:extLst>
              <a:ext uri="{FF2B5EF4-FFF2-40B4-BE49-F238E27FC236}">
                <a16:creationId xmlns:a16="http://schemas.microsoft.com/office/drawing/2014/main" id="{08DE1B35-31AB-AA5D-6D99-B83DF003D9B0}"/>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7A3C4F8D-B67E-B672-06FD-0B720A37CF18}"/>
              </a:ext>
            </a:extLst>
          </p:cNvPr>
          <p:cNvSpPr>
            <a:spLocks noGrp="1"/>
          </p:cNvSpPr>
          <p:nvPr>
            <p:ph type="sldNum" sz="quarter" idx="12"/>
          </p:nvPr>
        </p:nvSpPr>
        <p:spPr/>
        <p:txBody>
          <a:bodyPr/>
          <a:lstStyle/>
          <a:p>
            <a:fld id="{63C5C1BB-B4E1-41C2-8FCC-372869AAD62D}" type="slidenum">
              <a:rPr lang="en-GB" smtClean="0"/>
              <a:t>‹#›</a:t>
            </a:fld>
            <a:endParaRPr lang="en-GB" dirty="0"/>
          </a:p>
        </p:txBody>
      </p:sp>
    </p:spTree>
    <p:extLst>
      <p:ext uri="{BB962C8B-B14F-4D97-AF65-F5344CB8AC3E}">
        <p14:creationId xmlns:p14="http://schemas.microsoft.com/office/powerpoint/2010/main" val="2377813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A55DD-B36B-5F0D-1C42-A8E755F6E96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462312C-6103-60A8-517F-5FD05240F82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491B96C-7241-8209-CC71-E807991B1AD3}"/>
              </a:ext>
            </a:extLst>
          </p:cNvPr>
          <p:cNvSpPr>
            <a:spLocks noGrp="1"/>
          </p:cNvSpPr>
          <p:nvPr>
            <p:ph type="dt" sz="half" idx="10"/>
          </p:nvPr>
        </p:nvSpPr>
        <p:spPr/>
        <p:txBody>
          <a:bodyPr/>
          <a:lstStyle/>
          <a:p>
            <a:fld id="{E0247E91-942A-449D-961A-EB699CFC89D4}" type="datetimeFigureOut">
              <a:rPr lang="en-GB" smtClean="0"/>
              <a:t>28/07/2022</a:t>
            </a:fld>
            <a:endParaRPr lang="en-GB" dirty="0"/>
          </a:p>
        </p:txBody>
      </p:sp>
      <p:sp>
        <p:nvSpPr>
          <p:cNvPr id="5" name="Footer Placeholder 4">
            <a:extLst>
              <a:ext uri="{FF2B5EF4-FFF2-40B4-BE49-F238E27FC236}">
                <a16:creationId xmlns:a16="http://schemas.microsoft.com/office/drawing/2014/main" id="{7D79F527-57F1-1B35-E64D-DC48B5A31D39}"/>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9DE037C9-975B-BD70-32DA-F8EADBAF84A6}"/>
              </a:ext>
            </a:extLst>
          </p:cNvPr>
          <p:cNvSpPr>
            <a:spLocks noGrp="1"/>
          </p:cNvSpPr>
          <p:nvPr>
            <p:ph type="sldNum" sz="quarter" idx="12"/>
          </p:nvPr>
        </p:nvSpPr>
        <p:spPr/>
        <p:txBody>
          <a:bodyPr/>
          <a:lstStyle/>
          <a:p>
            <a:fld id="{63C5C1BB-B4E1-41C2-8FCC-372869AAD62D}" type="slidenum">
              <a:rPr lang="en-GB" smtClean="0"/>
              <a:t>‹#›</a:t>
            </a:fld>
            <a:endParaRPr lang="en-GB" dirty="0"/>
          </a:p>
        </p:txBody>
      </p:sp>
    </p:spTree>
    <p:extLst>
      <p:ext uri="{BB962C8B-B14F-4D97-AF65-F5344CB8AC3E}">
        <p14:creationId xmlns:p14="http://schemas.microsoft.com/office/powerpoint/2010/main" val="1420635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2EB2C4-F0ED-2FFE-AAF2-45D454E90F1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90C96E6-9F3C-0C15-418B-D8D33259843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14EAB41-2BDC-52AE-6ADC-2CE83BBB229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03A0332-8A30-E3DC-9ACA-6D1E4D083B84}"/>
              </a:ext>
            </a:extLst>
          </p:cNvPr>
          <p:cNvSpPr>
            <a:spLocks noGrp="1"/>
          </p:cNvSpPr>
          <p:nvPr>
            <p:ph type="dt" sz="half" idx="10"/>
          </p:nvPr>
        </p:nvSpPr>
        <p:spPr/>
        <p:txBody>
          <a:bodyPr/>
          <a:lstStyle/>
          <a:p>
            <a:fld id="{E0247E91-942A-449D-961A-EB699CFC89D4}" type="datetimeFigureOut">
              <a:rPr lang="en-GB" smtClean="0"/>
              <a:t>28/07/2022</a:t>
            </a:fld>
            <a:endParaRPr lang="en-GB" dirty="0"/>
          </a:p>
        </p:txBody>
      </p:sp>
      <p:sp>
        <p:nvSpPr>
          <p:cNvPr id="6" name="Footer Placeholder 5">
            <a:extLst>
              <a:ext uri="{FF2B5EF4-FFF2-40B4-BE49-F238E27FC236}">
                <a16:creationId xmlns:a16="http://schemas.microsoft.com/office/drawing/2014/main" id="{49ADDED1-7AEA-E525-172D-53B4365C0743}"/>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BF999211-A38C-8A85-A6DF-9A8909884FFA}"/>
              </a:ext>
            </a:extLst>
          </p:cNvPr>
          <p:cNvSpPr>
            <a:spLocks noGrp="1"/>
          </p:cNvSpPr>
          <p:nvPr>
            <p:ph type="sldNum" sz="quarter" idx="12"/>
          </p:nvPr>
        </p:nvSpPr>
        <p:spPr/>
        <p:txBody>
          <a:bodyPr/>
          <a:lstStyle/>
          <a:p>
            <a:fld id="{63C5C1BB-B4E1-41C2-8FCC-372869AAD62D}" type="slidenum">
              <a:rPr lang="en-GB" smtClean="0"/>
              <a:t>‹#›</a:t>
            </a:fld>
            <a:endParaRPr lang="en-GB" dirty="0"/>
          </a:p>
        </p:txBody>
      </p:sp>
    </p:spTree>
    <p:extLst>
      <p:ext uri="{BB962C8B-B14F-4D97-AF65-F5344CB8AC3E}">
        <p14:creationId xmlns:p14="http://schemas.microsoft.com/office/powerpoint/2010/main" val="32884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DF5CA-B634-742C-E71A-A8FFCC056B0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C5C6283-B0DC-C317-1B5F-E4D77646532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75F09ED-E33D-614F-8507-EC8578C87A0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1AABF88-8309-DD17-21C8-B6C70CC1906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D96DD9D-B0E5-BEEA-D900-A6D43DE65D9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278E10E-B2D4-5B2D-AB74-F6D5F541F7A0}"/>
              </a:ext>
            </a:extLst>
          </p:cNvPr>
          <p:cNvSpPr>
            <a:spLocks noGrp="1"/>
          </p:cNvSpPr>
          <p:nvPr>
            <p:ph type="dt" sz="half" idx="10"/>
          </p:nvPr>
        </p:nvSpPr>
        <p:spPr/>
        <p:txBody>
          <a:bodyPr/>
          <a:lstStyle/>
          <a:p>
            <a:fld id="{E0247E91-942A-449D-961A-EB699CFC89D4}" type="datetimeFigureOut">
              <a:rPr lang="en-GB" smtClean="0"/>
              <a:t>28/07/2022</a:t>
            </a:fld>
            <a:endParaRPr lang="en-GB" dirty="0"/>
          </a:p>
        </p:txBody>
      </p:sp>
      <p:sp>
        <p:nvSpPr>
          <p:cNvPr id="8" name="Footer Placeholder 7">
            <a:extLst>
              <a:ext uri="{FF2B5EF4-FFF2-40B4-BE49-F238E27FC236}">
                <a16:creationId xmlns:a16="http://schemas.microsoft.com/office/drawing/2014/main" id="{074B3593-BAF3-8C00-2550-D0108979AE1F}"/>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F17B5EFE-D500-8B92-E669-E68E4FBE9BC1}"/>
              </a:ext>
            </a:extLst>
          </p:cNvPr>
          <p:cNvSpPr>
            <a:spLocks noGrp="1"/>
          </p:cNvSpPr>
          <p:nvPr>
            <p:ph type="sldNum" sz="quarter" idx="12"/>
          </p:nvPr>
        </p:nvSpPr>
        <p:spPr/>
        <p:txBody>
          <a:bodyPr/>
          <a:lstStyle/>
          <a:p>
            <a:fld id="{63C5C1BB-B4E1-41C2-8FCC-372869AAD62D}" type="slidenum">
              <a:rPr lang="en-GB" smtClean="0"/>
              <a:t>‹#›</a:t>
            </a:fld>
            <a:endParaRPr lang="en-GB" dirty="0"/>
          </a:p>
        </p:txBody>
      </p:sp>
    </p:spTree>
    <p:extLst>
      <p:ext uri="{BB962C8B-B14F-4D97-AF65-F5344CB8AC3E}">
        <p14:creationId xmlns:p14="http://schemas.microsoft.com/office/powerpoint/2010/main" val="361866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A043B-D844-7141-A851-350DF46C634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CC803AC-B6DF-37E7-ECEB-18359E78DB82}"/>
              </a:ext>
            </a:extLst>
          </p:cNvPr>
          <p:cNvSpPr>
            <a:spLocks noGrp="1"/>
          </p:cNvSpPr>
          <p:nvPr>
            <p:ph type="dt" sz="half" idx="10"/>
          </p:nvPr>
        </p:nvSpPr>
        <p:spPr/>
        <p:txBody>
          <a:bodyPr/>
          <a:lstStyle/>
          <a:p>
            <a:fld id="{E0247E91-942A-449D-961A-EB699CFC89D4}" type="datetimeFigureOut">
              <a:rPr lang="en-GB" smtClean="0"/>
              <a:t>28/07/2022</a:t>
            </a:fld>
            <a:endParaRPr lang="en-GB" dirty="0"/>
          </a:p>
        </p:txBody>
      </p:sp>
      <p:sp>
        <p:nvSpPr>
          <p:cNvPr id="4" name="Footer Placeholder 3">
            <a:extLst>
              <a:ext uri="{FF2B5EF4-FFF2-40B4-BE49-F238E27FC236}">
                <a16:creationId xmlns:a16="http://schemas.microsoft.com/office/drawing/2014/main" id="{E781488D-B536-91E5-4A95-AAEEB93EEADB}"/>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943A58EF-4707-EA48-BB08-047E20C2A408}"/>
              </a:ext>
            </a:extLst>
          </p:cNvPr>
          <p:cNvSpPr>
            <a:spLocks noGrp="1"/>
          </p:cNvSpPr>
          <p:nvPr>
            <p:ph type="sldNum" sz="quarter" idx="12"/>
          </p:nvPr>
        </p:nvSpPr>
        <p:spPr/>
        <p:txBody>
          <a:bodyPr/>
          <a:lstStyle/>
          <a:p>
            <a:fld id="{63C5C1BB-B4E1-41C2-8FCC-372869AAD62D}" type="slidenum">
              <a:rPr lang="en-GB" smtClean="0"/>
              <a:t>‹#›</a:t>
            </a:fld>
            <a:endParaRPr lang="en-GB" dirty="0"/>
          </a:p>
        </p:txBody>
      </p:sp>
    </p:spTree>
    <p:extLst>
      <p:ext uri="{BB962C8B-B14F-4D97-AF65-F5344CB8AC3E}">
        <p14:creationId xmlns:p14="http://schemas.microsoft.com/office/powerpoint/2010/main" val="1065775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6882421-590F-8EA2-8F28-7ECCF4963429}"/>
              </a:ext>
            </a:extLst>
          </p:cNvPr>
          <p:cNvSpPr>
            <a:spLocks noGrp="1"/>
          </p:cNvSpPr>
          <p:nvPr>
            <p:ph type="dt" sz="half" idx="10"/>
          </p:nvPr>
        </p:nvSpPr>
        <p:spPr/>
        <p:txBody>
          <a:bodyPr/>
          <a:lstStyle/>
          <a:p>
            <a:fld id="{E0247E91-942A-449D-961A-EB699CFC89D4}" type="datetimeFigureOut">
              <a:rPr lang="en-GB" smtClean="0"/>
              <a:t>28/07/2022</a:t>
            </a:fld>
            <a:endParaRPr lang="en-GB" dirty="0"/>
          </a:p>
        </p:txBody>
      </p:sp>
      <p:sp>
        <p:nvSpPr>
          <p:cNvPr id="3" name="Footer Placeholder 2">
            <a:extLst>
              <a:ext uri="{FF2B5EF4-FFF2-40B4-BE49-F238E27FC236}">
                <a16:creationId xmlns:a16="http://schemas.microsoft.com/office/drawing/2014/main" id="{404424FF-0A51-A469-8D29-1431B9C3BD71}"/>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8503CC42-4D88-510F-AABF-A95B25DDAEDC}"/>
              </a:ext>
            </a:extLst>
          </p:cNvPr>
          <p:cNvSpPr>
            <a:spLocks noGrp="1"/>
          </p:cNvSpPr>
          <p:nvPr>
            <p:ph type="sldNum" sz="quarter" idx="12"/>
          </p:nvPr>
        </p:nvSpPr>
        <p:spPr/>
        <p:txBody>
          <a:bodyPr/>
          <a:lstStyle/>
          <a:p>
            <a:fld id="{63C5C1BB-B4E1-41C2-8FCC-372869AAD62D}" type="slidenum">
              <a:rPr lang="en-GB" smtClean="0"/>
              <a:t>‹#›</a:t>
            </a:fld>
            <a:endParaRPr lang="en-GB" dirty="0"/>
          </a:p>
        </p:txBody>
      </p:sp>
    </p:spTree>
    <p:extLst>
      <p:ext uri="{BB962C8B-B14F-4D97-AF65-F5344CB8AC3E}">
        <p14:creationId xmlns:p14="http://schemas.microsoft.com/office/powerpoint/2010/main" val="1583642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73BD3-6F4F-A826-7920-A0D302E6F9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7F5BCD4-2C50-122A-1319-49AD110A36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F94D6F8-870B-6290-64D8-503BCF3C54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BB142F8-F94B-BC65-0D29-30A3D5A6C6AB}"/>
              </a:ext>
            </a:extLst>
          </p:cNvPr>
          <p:cNvSpPr>
            <a:spLocks noGrp="1"/>
          </p:cNvSpPr>
          <p:nvPr>
            <p:ph type="dt" sz="half" idx="10"/>
          </p:nvPr>
        </p:nvSpPr>
        <p:spPr/>
        <p:txBody>
          <a:bodyPr/>
          <a:lstStyle/>
          <a:p>
            <a:fld id="{E0247E91-942A-449D-961A-EB699CFC89D4}" type="datetimeFigureOut">
              <a:rPr lang="en-GB" smtClean="0"/>
              <a:t>28/07/2022</a:t>
            </a:fld>
            <a:endParaRPr lang="en-GB" dirty="0"/>
          </a:p>
        </p:txBody>
      </p:sp>
      <p:sp>
        <p:nvSpPr>
          <p:cNvPr id="6" name="Footer Placeholder 5">
            <a:extLst>
              <a:ext uri="{FF2B5EF4-FFF2-40B4-BE49-F238E27FC236}">
                <a16:creationId xmlns:a16="http://schemas.microsoft.com/office/drawing/2014/main" id="{3483CCB9-87EE-706E-4EE7-E2CDE052043B}"/>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05277339-3359-D614-95F5-69E178AB4905}"/>
              </a:ext>
            </a:extLst>
          </p:cNvPr>
          <p:cNvSpPr>
            <a:spLocks noGrp="1"/>
          </p:cNvSpPr>
          <p:nvPr>
            <p:ph type="sldNum" sz="quarter" idx="12"/>
          </p:nvPr>
        </p:nvSpPr>
        <p:spPr/>
        <p:txBody>
          <a:bodyPr/>
          <a:lstStyle/>
          <a:p>
            <a:fld id="{63C5C1BB-B4E1-41C2-8FCC-372869AAD62D}" type="slidenum">
              <a:rPr lang="en-GB" smtClean="0"/>
              <a:t>‹#›</a:t>
            </a:fld>
            <a:endParaRPr lang="en-GB" dirty="0"/>
          </a:p>
        </p:txBody>
      </p:sp>
    </p:spTree>
    <p:extLst>
      <p:ext uri="{BB962C8B-B14F-4D97-AF65-F5344CB8AC3E}">
        <p14:creationId xmlns:p14="http://schemas.microsoft.com/office/powerpoint/2010/main" val="2880053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5318C-2D03-D45A-F619-72660385CF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EEDC205-DB35-74C8-2B53-F53123872DB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2C14D78-865A-3DA2-9FC7-E753D82D96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B28AC6-30E2-E626-5FC9-E5527DB4DEDE}"/>
              </a:ext>
            </a:extLst>
          </p:cNvPr>
          <p:cNvSpPr>
            <a:spLocks noGrp="1"/>
          </p:cNvSpPr>
          <p:nvPr>
            <p:ph type="dt" sz="half" idx="10"/>
          </p:nvPr>
        </p:nvSpPr>
        <p:spPr/>
        <p:txBody>
          <a:bodyPr/>
          <a:lstStyle/>
          <a:p>
            <a:fld id="{E0247E91-942A-449D-961A-EB699CFC89D4}" type="datetimeFigureOut">
              <a:rPr lang="en-GB" smtClean="0"/>
              <a:t>28/07/2022</a:t>
            </a:fld>
            <a:endParaRPr lang="en-GB" dirty="0"/>
          </a:p>
        </p:txBody>
      </p:sp>
      <p:sp>
        <p:nvSpPr>
          <p:cNvPr id="6" name="Footer Placeholder 5">
            <a:extLst>
              <a:ext uri="{FF2B5EF4-FFF2-40B4-BE49-F238E27FC236}">
                <a16:creationId xmlns:a16="http://schemas.microsoft.com/office/drawing/2014/main" id="{984D2C63-7908-9431-F664-75102936E87B}"/>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D367CFA6-FB95-2378-AB1A-7F982DCB1624}"/>
              </a:ext>
            </a:extLst>
          </p:cNvPr>
          <p:cNvSpPr>
            <a:spLocks noGrp="1"/>
          </p:cNvSpPr>
          <p:nvPr>
            <p:ph type="sldNum" sz="quarter" idx="12"/>
          </p:nvPr>
        </p:nvSpPr>
        <p:spPr/>
        <p:txBody>
          <a:bodyPr/>
          <a:lstStyle/>
          <a:p>
            <a:fld id="{63C5C1BB-B4E1-41C2-8FCC-372869AAD62D}" type="slidenum">
              <a:rPr lang="en-GB" smtClean="0"/>
              <a:t>‹#›</a:t>
            </a:fld>
            <a:endParaRPr lang="en-GB" dirty="0"/>
          </a:p>
        </p:txBody>
      </p:sp>
    </p:spTree>
    <p:extLst>
      <p:ext uri="{BB962C8B-B14F-4D97-AF65-F5344CB8AC3E}">
        <p14:creationId xmlns:p14="http://schemas.microsoft.com/office/powerpoint/2010/main" val="3142217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06354ED-758B-D153-1501-C13E470B1B3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70E5D6F-D44C-EFD2-B14C-F2DE53A17BB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6138387-A1A0-CC69-9F24-383533F2A13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247E91-942A-449D-961A-EB699CFC89D4}" type="datetimeFigureOut">
              <a:rPr lang="en-GB" smtClean="0"/>
              <a:t>28/07/2022</a:t>
            </a:fld>
            <a:endParaRPr lang="en-GB" dirty="0"/>
          </a:p>
        </p:txBody>
      </p:sp>
      <p:sp>
        <p:nvSpPr>
          <p:cNvPr id="5" name="Footer Placeholder 4">
            <a:extLst>
              <a:ext uri="{FF2B5EF4-FFF2-40B4-BE49-F238E27FC236}">
                <a16:creationId xmlns:a16="http://schemas.microsoft.com/office/drawing/2014/main" id="{83A17E48-A2AE-6779-A6BE-A4C09A1000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07038EDC-A215-A0A8-6703-B0953F171D7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C5C1BB-B4E1-41C2-8FCC-372869AAD62D}" type="slidenum">
              <a:rPr lang="en-GB" smtClean="0"/>
              <a:t>‹#›</a:t>
            </a:fld>
            <a:endParaRPr lang="en-GB" dirty="0"/>
          </a:p>
        </p:txBody>
      </p:sp>
    </p:spTree>
    <p:extLst>
      <p:ext uri="{BB962C8B-B14F-4D97-AF65-F5344CB8AC3E}">
        <p14:creationId xmlns:p14="http://schemas.microsoft.com/office/powerpoint/2010/main" val="2546272067"/>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8" Type="http://schemas.openxmlformats.org/officeDocument/2006/relationships/hyperlink" Target="https://proceduresonline.com/trixcms1/media/12198/ispv50222-approved.pdf" TargetMode="External"/><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8" Type="http://schemas.openxmlformats.org/officeDocument/2006/relationships/diagramData" Target="../diagrams/data8.xml"/><Relationship Id="rId3" Type="http://schemas.openxmlformats.org/officeDocument/2006/relationships/diagramData" Target="../diagrams/data7.xml"/><Relationship Id="rId7" Type="http://schemas.microsoft.com/office/2007/relationships/diagramDrawing" Target="../diagrams/drawing7.xml"/><Relationship Id="rId12" Type="http://schemas.microsoft.com/office/2007/relationships/diagramDrawing" Target="../diagrams/drawing8.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7.xml"/><Relationship Id="rId11" Type="http://schemas.openxmlformats.org/officeDocument/2006/relationships/diagramColors" Target="../diagrams/colors8.xml"/><Relationship Id="rId5" Type="http://schemas.openxmlformats.org/officeDocument/2006/relationships/diagramQuickStyle" Target="../diagrams/quickStyle7.xml"/><Relationship Id="rId10" Type="http://schemas.openxmlformats.org/officeDocument/2006/relationships/diagramQuickStyle" Target="../diagrams/quickStyle8.xml"/><Relationship Id="rId4" Type="http://schemas.openxmlformats.org/officeDocument/2006/relationships/diagramLayout" Target="../diagrams/layout7.xml"/><Relationship Id="rId9" Type="http://schemas.openxmlformats.org/officeDocument/2006/relationships/diagramLayout" Target="../diagrams/layout8.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 name="Rectangle 45">
            <a:extLst>
              <a:ext uri="{FF2B5EF4-FFF2-40B4-BE49-F238E27FC236}">
                <a16:creationId xmlns:a16="http://schemas.microsoft.com/office/drawing/2014/main" id="{787F4F1C-8D3D-4EC1-B72D-A0470A5A08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5" name="Group 47">
            <a:extLst>
              <a:ext uri="{FF2B5EF4-FFF2-40B4-BE49-F238E27FC236}">
                <a16:creationId xmlns:a16="http://schemas.microsoft.com/office/drawing/2014/main" id="{D1E3DD61-64DB-46AD-B249-E273CD86B05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296011"/>
            <a:ext cx="12192000" cy="3561989"/>
            <a:chOff x="0" y="3296011"/>
            <a:chExt cx="12192000" cy="3561989"/>
          </a:xfrm>
          <a:effectLst>
            <a:outerShdw blurRad="254000" dist="152400" dir="16200000" rotWithShape="0">
              <a:prstClr val="black">
                <a:alpha val="10000"/>
              </a:prstClr>
            </a:outerShdw>
          </a:effectLst>
        </p:grpSpPr>
        <p:grpSp>
          <p:nvGrpSpPr>
            <p:cNvPr id="49" name="Group 48">
              <a:extLst>
                <a:ext uri="{FF2B5EF4-FFF2-40B4-BE49-F238E27FC236}">
                  <a16:creationId xmlns:a16="http://schemas.microsoft.com/office/drawing/2014/main" id="{0D7053D3-590A-4E94-B092-C96EAF744C33}"/>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0" y="3681702"/>
              <a:ext cx="12192000" cy="3176298"/>
              <a:chOff x="0" y="3681702"/>
              <a:chExt cx="12192000" cy="3176298"/>
            </a:xfrm>
          </p:grpSpPr>
          <p:sp>
            <p:nvSpPr>
              <p:cNvPr id="53" name="Freeform: Shape 52">
                <a:extLst>
                  <a:ext uri="{FF2B5EF4-FFF2-40B4-BE49-F238E27FC236}">
                    <a16:creationId xmlns:a16="http://schemas.microsoft.com/office/drawing/2014/main" id="{2EB67199-6FF0-4DED-89D1-BAEA95F9F5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681702"/>
                <a:ext cx="12192000" cy="3176298"/>
              </a:xfrm>
              <a:custGeom>
                <a:avLst/>
                <a:gdLst>
                  <a:gd name="connsiteX0" fmla="*/ 12192000 w 12192000"/>
                  <a:gd name="connsiteY0" fmla="*/ 0 h 3176298"/>
                  <a:gd name="connsiteX1" fmla="*/ 12192000 w 12192000"/>
                  <a:gd name="connsiteY1" fmla="*/ 3176298 h 3176298"/>
                  <a:gd name="connsiteX2" fmla="*/ 0 w 12192000"/>
                  <a:gd name="connsiteY2" fmla="*/ 3176298 h 3176298"/>
                  <a:gd name="connsiteX3" fmla="*/ 0 w 12192000"/>
                  <a:gd name="connsiteY3" fmla="*/ 2264980 h 3176298"/>
                  <a:gd name="connsiteX4" fmla="*/ 544 w 12192000"/>
                  <a:gd name="connsiteY4" fmla="*/ 2264980 h 3176298"/>
                  <a:gd name="connsiteX5" fmla="*/ 544 w 12192000"/>
                  <a:gd name="connsiteY5" fmla="*/ 2392219 h 3176298"/>
                  <a:gd name="connsiteX6" fmla="*/ 61197 w 12192000"/>
                  <a:gd name="connsiteY6" fmla="*/ 2387448 h 3176298"/>
                  <a:gd name="connsiteX7" fmla="*/ 119613 w 12192000"/>
                  <a:gd name="connsiteY7" fmla="*/ 2369945 h 3176298"/>
                  <a:gd name="connsiteX8" fmla="*/ 172384 w 12192000"/>
                  <a:gd name="connsiteY8" fmla="*/ 2347084 h 3176298"/>
                  <a:gd name="connsiteX9" fmla="*/ 274873 w 12192000"/>
                  <a:gd name="connsiteY9" fmla="*/ 2336988 h 3176298"/>
                  <a:gd name="connsiteX10" fmla="*/ 307259 w 12192000"/>
                  <a:gd name="connsiteY10" fmla="*/ 2331461 h 3176298"/>
                  <a:gd name="connsiteX11" fmla="*/ 394511 w 12192000"/>
                  <a:gd name="connsiteY11" fmla="*/ 2308601 h 3176298"/>
                  <a:gd name="connsiteX12" fmla="*/ 494337 w 12192000"/>
                  <a:gd name="connsiteY12" fmla="*/ 2268213 h 3176298"/>
                  <a:gd name="connsiteX13" fmla="*/ 546917 w 12192000"/>
                  <a:gd name="connsiteY13" fmla="*/ 2283264 h 3176298"/>
                  <a:gd name="connsiteX14" fmla="*/ 730754 w 12192000"/>
                  <a:gd name="connsiteY14" fmla="*/ 2240780 h 3176298"/>
                  <a:gd name="connsiteX15" fmla="*/ 785432 w 12192000"/>
                  <a:gd name="connsiteY15" fmla="*/ 2218682 h 3176298"/>
                  <a:gd name="connsiteX16" fmla="*/ 801053 w 12192000"/>
                  <a:gd name="connsiteY16" fmla="*/ 2204013 h 3176298"/>
                  <a:gd name="connsiteX17" fmla="*/ 858205 w 12192000"/>
                  <a:gd name="connsiteY17" fmla="*/ 2169532 h 3176298"/>
                  <a:gd name="connsiteX18" fmla="*/ 949646 w 12192000"/>
                  <a:gd name="connsiteY18" fmla="*/ 2157340 h 3176298"/>
                  <a:gd name="connsiteX19" fmla="*/ 960887 w 12192000"/>
                  <a:gd name="connsiteY19" fmla="*/ 2150099 h 3176298"/>
                  <a:gd name="connsiteX20" fmla="*/ 977653 w 12192000"/>
                  <a:gd name="connsiteY20" fmla="*/ 2138480 h 3176298"/>
                  <a:gd name="connsiteX21" fmla="*/ 1071762 w 12192000"/>
                  <a:gd name="connsiteY21" fmla="*/ 2117905 h 3176298"/>
                  <a:gd name="connsiteX22" fmla="*/ 1092527 w 12192000"/>
                  <a:gd name="connsiteY22" fmla="*/ 2111428 h 3176298"/>
                  <a:gd name="connsiteX23" fmla="*/ 1109865 w 12192000"/>
                  <a:gd name="connsiteY23" fmla="*/ 2100568 h 3176298"/>
                  <a:gd name="connsiteX24" fmla="*/ 1162823 w 12192000"/>
                  <a:gd name="connsiteY24" fmla="*/ 2075613 h 3176298"/>
                  <a:gd name="connsiteX25" fmla="*/ 1206641 w 12192000"/>
                  <a:gd name="connsiteY25" fmla="*/ 2074851 h 3176298"/>
                  <a:gd name="connsiteX26" fmla="*/ 1267411 w 12192000"/>
                  <a:gd name="connsiteY26" fmla="*/ 2060753 h 3176298"/>
                  <a:gd name="connsiteX27" fmla="*/ 1380762 w 12192000"/>
                  <a:gd name="connsiteY27" fmla="*/ 2046847 h 3176298"/>
                  <a:gd name="connsiteX28" fmla="*/ 1404006 w 12192000"/>
                  <a:gd name="connsiteY28" fmla="*/ 2038844 h 3176298"/>
                  <a:gd name="connsiteX29" fmla="*/ 1544598 w 12192000"/>
                  <a:gd name="connsiteY29" fmla="*/ 2000932 h 3176298"/>
                  <a:gd name="connsiteX30" fmla="*/ 1657188 w 12192000"/>
                  <a:gd name="connsiteY30" fmla="*/ 2001697 h 3176298"/>
                  <a:gd name="connsiteX31" fmla="*/ 1665950 w 12192000"/>
                  <a:gd name="connsiteY31" fmla="*/ 2003411 h 3176298"/>
                  <a:gd name="connsiteX32" fmla="*/ 1709006 w 12192000"/>
                  <a:gd name="connsiteY32" fmla="*/ 2015983 h 3176298"/>
                  <a:gd name="connsiteX33" fmla="*/ 1775684 w 12192000"/>
                  <a:gd name="connsiteY33" fmla="*/ 2012555 h 3176298"/>
                  <a:gd name="connsiteX34" fmla="*/ 1821596 w 12192000"/>
                  <a:gd name="connsiteY34" fmla="*/ 1995218 h 3176298"/>
                  <a:gd name="connsiteX35" fmla="*/ 1878748 w 12192000"/>
                  <a:gd name="connsiteY35" fmla="*/ 1994457 h 3176298"/>
                  <a:gd name="connsiteX36" fmla="*/ 1944092 w 12192000"/>
                  <a:gd name="connsiteY36" fmla="*/ 2005315 h 3176298"/>
                  <a:gd name="connsiteX37" fmla="*/ 1973429 w 12192000"/>
                  <a:gd name="connsiteY37" fmla="*/ 2007601 h 3176298"/>
                  <a:gd name="connsiteX38" fmla="*/ 2054013 w 12192000"/>
                  <a:gd name="connsiteY38" fmla="*/ 2030082 h 3176298"/>
                  <a:gd name="connsiteX39" fmla="*/ 2102021 w 12192000"/>
                  <a:gd name="connsiteY39" fmla="*/ 2024557 h 3176298"/>
                  <a:gd name="connsiteX40" fmla="*/ 2149267 w 12192000"/>
                  <a:gd name="connsiteY40" fmla="*/ 2009697 h 3176298"/>
                  <a:gd name="connsiteX41" fmla="*/ 2179556 w 12192000"/>
                  <a:gd name="connsiteY41" fmla="*/ 1995409 h 3176298"/>
                  <a:gd name="connsiteX42" fmla="*/ 2240710 w 12192000"/>
                  <a:gd name="connsiteY42" fmla="*/ 1985312 h 3176298"/>
                  <a:gd name="connsiteX43" fmla="*/ 2251948 w 12192000"/>
                  <a:gd name="connsiteY43" fmla="*/ 1986836 h 3176298"/>
                  <a:gd name="connsiteX44" fmla="*/ 2434456 w 12192000"/>
                  <a:gd name="connsiteY44" fmla="*/ 1999410 h 3176298"/>
                  <a:gd name="connsiteX45" fmla="*/ 2506847 w 12192000"/>
                  <a:gd name="connsiteY45" fmla="*/ 2019603 h 3176298"/>
                  <a:gd name="connsiteX46" fmla="*/ 2522279 w 12192000"/>
                  <a:gd name="connsiteY46" fmla="*/ 2022080 h 3176298"/>
                  <a:gd name="connsiteX47" fmla="*/ 2676398 w 12192000"/>
                  <a:gd name="connsiteY47" fmla="*/ 2044751 h 3176298"/>
                  <a:gd name="connsiteX48" fmla="*/ 2693543 w 12192000"/>
                  <a:gd name="connsiteY48" fmla="*/ 2045703 h 3176298"/>
                  <a:gd name="connsiteX49" fmla="*/ 2741360 w 12192000"/>
                  <a:gd name="connsiteY49" fmla="*/ 2041701 h 3176298"/>
                  <a:gd name="connsiteX50" fmla="*/ 2854140 w 12192000"/>
                  <a:gd name="connsiteY50" fmla="*/ 2082851 h 3176298"/>
                  <a:gd name="connsiteX51" fmla="*/ 2967110 w 12192000"/>
                  <a:gd name="connsiteY51" fmla="*/ 2096949 h 3176298"/>
                  <a:gd name="connsiteX52" fmla="*/ 3029216 w 12192000"/>
                  <a:gd name="connsiteY52" fmla="*/ 2096757 h 3176298"/>
                  <a:gd name="connsiteX53" fmla="*/ 3073604 w 12192000"/>
                  <a:gd name="connsiteY53" fmla="*/ 2106856 h 3176298"/>
                  <a:gd name="connsiteX54" fmla="*/ 3182763 w 12192000"/>
                  <a:gd name="connsiteY54" fmla="*/ 2137527 h 3176298"/>
                  <a:gd name="connsiteX55" fmla="*/ 3234202 w 12192000"/>
                  <a:gd name="connsiteY55" fmla="*/ 2142289 h 3176298"/>
                  <a:gd name="connsiteX56" fmla="*/ 3288877 w 12192000"/>
                  <a:gd name="connsiteY56" fmla="*/ 2152578 h 3176298"/>
                  <a:gd name="connsiteX57" fmla="*/ 3424135 w 12192000"/>
                  <a:gd name="connsiteY57" fmla="*/ 2198680 h 3176298"/>
                  <a:gd name="connsiteX58" fmla="*/ 3534629 w 12192000"/>
                  <a:gd name="connsiteY58" fmla="*/ 2196013 h 3176298"/>
                  <a:gd name="connsiteX59" fmla="*/ 3605116 w 12192000"/>
                  <a:gd name="connsiteY59" fmla="*/ 2196583 h 3176298"/>
                  <a:gd name="connsiteX60" fmla="*/ 3689131 w 12192000"/>
                  <a:gd name="connsiteY60" fmla="*/ 2211824 h 3176298"/>
                  <a:gd name="connsiteX61" fmla="*/ 3757902 w 12192000"/>
                  <a:gd name="connsiteY61" fmla="*/ 2234114 h 3176298"/>
                  <a:gd name="connsiteX62" fmla="*/ 3852966 w 12192000"/>
                  <a:gd name="connsiteY62" fmla="*/ 2251831 h 3176298"/>
                  <a:gd name="connsiteX63" fmla="*/ 3947648 w 12192000"/>
                  <a:gd name="connsiteY63" fmla="*/ 2285932 h 3176298"/>
                  <a:gd name="connsiteX64" fmla="*/ 4013753 w 12192000"/>
                  <a:gd name="connsiteY64" fmla="*/ 2312031 h 3176298"/>
                  <a:gd name="connsiteX65" fmla="*/ 4105766 w 12192000"/>
                  <a:gd name="connsiteY65" fmla="*/ 2335082 h 3176298"/>
                  <a:gd name="connsiteX66" fmla="*/ 4246551 w 12192000"/>
                  <a:gd name="connsiteY66" fmla="*/ 2351274 h 3176298"/>
                  <a:gd name="connsiteX67" fmla="*/ 4311323 w 12192000"/>
                  <a:gd name="connsiteY67" fmla="*/ 2352991 h 3176298"/>
                  <a:gd name="connsiteX68" fmla="*/ 4413817 w 12192000"/>
                  <a:gd name="connsiteY68" fmla="*/ 2390899 h 3176298"/>
                  <a:gd name="connsiteX69" fmla="*/ 4457632 w 12192000"/>
                  <a:gd name="connsiteY69" fmla="*/ 2409188 h 3176298"/>
                  <a:gd name="connsiteX70" fmla="*/ 4497068 w 12192000"/>
                  <a:gd name="connsiteY70" fmla="*/ 2393947 h 3176298"/>
                  <a:gd name="connsiteX71" fmla="*/ 4522596 w 12192000"/>
                  <a:gd name="connsiteY71" fmla="*/ 2376421 h 3176298"/>
                  <a:gd name="connsiteX72" fmla="*/ 4603368 w 12192000"/>
                  <a:gd name="connsiteY72" fmla="*/ 2391282 h 3176298"/>
                  <a:gd name="connsiteX73" fmla="*/ 4689098 w 12192000"/>
                  <a:gd name="connsiteY73" fmla="*/ 2406903 h 3176298"/>
                  <a:gd name="connsiteX74" fmla="*/ 4719697 w 12192000"/>
                  <a:gd name="connsiteY74" fmla="*/ 2413428 h 3176298"/>
                  <a:gd name="connsiteX75" fmla="*/ 4726469 w 12192000"/>
                  <a:gd name="connsiteY75" fmla="*/ 2414298 h 3176298"/>
                  <a:gd name="connsiteX76" fmla="*/ 4785776 w 12192000"/>
                  <a:gd name="connsiteY76" fmla="*/ 2414298 h 3176298"/>
                  <a:gd name="connsiteX77" fmla="*/ 4788661 w 12192000"/>
                  <a:gd name="connsiteY77" fmla="*/ 2414047 h 3176298"/>
                  <a:gd name="connsiteX78" fmla="*/ 4827024 w 12192000"/>
                  <a:gd name="connsiteY78" fmla="*/ 2408999 h 3176298"/>
                  <a:gd name="connsiteX79" fmla="*/ 4887415 w 12192000"/>
                  <a:gd name="connsiteY79" fmla="*/ 2405570 h 3176298"/>
                  <a:gd name="connsiteX80" fmla="*/ 4936184 w 12192000"/>
                  <a:gd name="connsiteY80" fmla="*/ 2395853 h 3176298"/>
                  <a:gd name="connsiteX81" fmla="*/ 4953328 w 12192000"/>
                  <a:gd name="connsiteY81" fmla="*/ 2390138 h 3176298"/>
                  <a:gd name="connsiteX82" fmla="*/ 5089162 w 12192000"/>
                  <a:gd name="connsiteY82" fmla="*/ 2345560 h 3176298"/>
                  <a:gd name="connsiteX83" fmla="*/ 5234326 w 12192000"/>
                  <a:gd name="connsiteY83" fmla="*/ 2309935 h 3176298"/>
                  <a:gd name="connsiteX84" fmla="*/ 5328438 w 12192000"/>
                  <a:gd name="connsiteY84" fmla="*/ 2332416 h 3176298"/>
                  <a:gd name="connsiteX85" fmla="*/ 5363491 w 12192000"/>
                  <a:gd name="connsiteY85" fmla="*/ 2332034 h 3176298"/>
                  <a:gd name="connsiteX86" fmla="*/ 5524660 w 12192000"/>
                  <a:gd name="connsiteY86" fmla="*/ 2337178 h 3176298"/>
                  <a:gd name="connsiteX87" fmla="*/ 5553045 w 12192000"/>
                  <a:gd name="connsiteY87" fmla="*/ 2342701 h 3176298"/>
                  <a:gd name="connsiteX88" fmla="*/ 5706401 w 12192000"/>
                  <a:gd name="connsiteY88" fmla="*/ 2320032 h 3176298"/>
                  <a:gd name="connsiteX89" fmla="*/ 5762029 w 12192000"/>
                  <a:gd name="connsiteY89" fmla="*/ 2316221 h 3176298"/>
                  <a:gd name="connsiteX90" fmla="*/ 5813276 w 12192000"/>
                  <a:gd name="connsiteY90" fmla="*/ 2309935 h 3176298"/>
                  <a:gd name="connsiteX91" fmla="*/ 5884906 w 12192000"/>
                  <a:gd name="connsiteY91" fmla="*/ 2308411 h 3176298"/>
                  <a:gd name="connsiteX92" fmla="*/ 5959204 w 12192000"/>
                  <a:gd name="connsiteY92" fmla="*/ 2311269 h 3176298"/>
                  <a:gd name="connsiteX93" fmla="*/ 6042072 w 12192000"/>
                  <a:gd name="connsiteY93" fmla="*/ 2310697 h 3176298"/>
                  <a:gd name="connsiteX94" fmla="*/ 6074842 w 12192000"/>
                  <a:gd name="connsiteY94" fmla="*/ 2305745 h 3176298"/>
                  <a:gd name="connsiteX95" fmla="*/ 6163425 w 12192000"/>
                  <a:gd name="connsiteY95" fmla="*/ 2309172 h 3176298"/>
                  <a:gd name="connsiteX96" fmla="*/ 6209909 w 12192000"/>
                  <a:gd name="connsiteY96" fmla="*/ 2303459 h 3176298"/>
                  <a:gd name="connsiteX97" fmla="*/ 6286493 w 12192000"/>
                  <a:gd name="connsiteY97" fmla="*/ 2302315 h 3176298"/>
                  <a:gd name="connsiteX98" fmla="*/ 6311449 w 12192000"/>
                  <a:gd name="connsiteY98" fmla="*/ 2300980 h 3176298"/>
                  <a:gd name="connsiteX99" fmla="*/ 6333739 w 12192000"/>
                  <a:gd name="connsiteY99" fmla="*/ 2300218 h 3176298"/>
                  <a:gd name="connsiteX100" fmla="*/ 6410131 w 12192000"/>
                  <a:gd name="connsiteY100" fmla="*/ 2315841 h 3176298"/>
                  <a:gd name="connsiteX101" fmla="*/ 6477951 w 12192000"/>
                  <a:gd name="connsiteY101" fmla="*/ 2316793 h 3176298"/>
                  <a:gd name="connsiteX102" fmla="*/ 6596828 w 12192000"/>
                  <a:gd name="connsiteY102" fmla="*/ 2329368 h 3176298"/>
                  <a:gd name="connsiteX103" fmla="*/ 6623118 w 12192000"/>
                  <a:gd name="connsiteY103" fmla="*/ 2324985 h 3176298"/>
                  <a:gd name="connsiteX104" fmla="*/ 6705417 w 12192000"/>
                  <a:gd name="connsiteY104" fmla="*/ 2323272 h 3176298"/>
                  <a:gd name="connsiteX105" fmla="*/ 6752283 w 12192000"/>
                  <a:gd name="connsiteY105" fmla="*/ 2321937 h 3176298"/>
                  <a:gd name="connsiteX106" fmla="*/ 6810195 w 12192000"/>
                  <a:gd name="connsiteY106" fmla="*/ 2331082 h 3176298"/>
                  <a:gd name="connsiteX107" fmla="*/ 6910782 w 12192000"/>
                  <a:gd name="connsiteY107" fmla="*/ 2350512 h 3176298"/>
                  <a:gd name="connsiteX108" fmla="*/ 6937263 w 12192000"/>
                  <a:gd name="connsiteY108" fmla="*/ 2353561 h 3176298"/>
                  <a:gd name="connsiteX109" fmla="*/ 6985653 w 12192000"/>
                  <a:gd name="connsiteY109" fmla="*/ 2362897 h 3176298"/>
                  <a:gd name="connsiteX110" fmla="*/ 6994415 w 12192000"/>
                  <a:gd name="connsiteY110" fmla="*/ 2364611 h 3176298"/>
                  <a:gd name="connsiteX111" fmla="*/ 7068141 w 12192000"/>
                  <a:gd name="connsiteY111" fmla="*/ 2388234 h 3176298"/>
                  <a:gd name="connsiteX112" fmla="*/ 7106432 w 12192000"/>
                  <a:gd name="connsiteY112" fmla="*/ 2390138 h 3176298"/>
                  <a:gd name="connsiteX113" fmla="*/ 7216547 w 12192000"/>
                  <a:gd name="connsiteY113" fmla="*/ 2390330 h 3176298"/>
                  <a:gd name="connsiteX114" fmla="*/ 7263220 w 12192000"/>
                  <a:gd name="connsiteY114" fmla="*/ 2386709 h 3176298"/>
                  <a:gd name="connsiteX115" fmla="*/ 7375428 w 12192000"/>
                  <a:gd name="connsiteY115" fmla="*/ 2372803 h 3176298"/>
                  <a:gd name="connsiteX116" fmla="*/ 7445916 w 12192000"/>
                  <a:gd name="connsiteY116" fmla="*/ 2365945 h 3176298"/>
                  <a:gd name="connsiteX117" fmla="*/ 7526880 w 12192000"/>
                  <a:gd name="connsiteY117" fmla="*/ 2355084 h 3176298"/>
                  <a:gd name="connsiteX118" fmla="*/ 7619655 w 12192000"/>
                  <a:gd name="connsiteY118" fmla="*/ 2348226 h 3176298"/>
                  <a:gd name="connsiteX119" fmla="*/ 7788636 w 12192000"/>
                  <a:gd name="connsiteY119" fmla="*/ 2327461 h 3176298"/>
                  <a:gd name="connsiteX120" fmla="*/ 7952280 w 12192000"/>
                  <a:gd name="connsiteY120" fmla="*/ 2305935 h 3176298"/>
                  <a:gd name="connsiteX121" fmla="*/ 8019339 w 12192000"/>
                  <a:gd name="connsiteY121" fmla="*/ 2286884 h 3176298"/>
                  <a:gd name="connsiteX122" fmla="*/ 8137835 w 12192000"/>
                  <a:gd name="connsiteY122" fmla="*/ 2259832 h 3176298"/>
                  <a:gd name="connsiteX123" fmla="*/ 8189651 w 12192000"/>
                  <a:gd name="connsiteY123" fmla="*/ 2243639 h 3176298"/>
                  <a:gd name="connsiteX124" fmla="*/ 8313671 w 12192000"/>
                  <a:gd name="connsiteY124" fmla="*/ 2209920 h 3176298"/>
                  <a:gd name="connsiteX125" fmla="*/ 8459979 w 12192000"/>
                  <a:gd name="connsiteY125" fmla="*/ 2158864 h 3176298"/>
                  <a:gd name="connsiteX126" fmla="*/ 8516369 w 12192000"/>
                  <a:gd name="connsiteY126" fmla="*/ 2144003 h 3176298"/>
                  <a:gd name="connsiteX127" fmla="*/ 8657726 w 12192000"/>
                  <a:gd name="connsiteY127" fmla="*/ 2106284 h 3176298"/>
                  <a:gd name="connsiteX128" fmla="*/ 8711448 w 12192000"/>
                  <a:gd name="connsiteY128" fmla="*/ 2098664 h 3176298"/>
                  <a:gd name="connsiteX129" fmla="*/ 8772219 w 12192000"/>
                  <a:gd name="connsiteY129" fmla="*/ 2082280 h 3176298"/>
                  <a:gd name="connsiteX130" fmla="*/ 8845565 w 12192000"/>
                  <a:gd name="connsiteY130" fmla="*/ 2053705 h 3176298"/>
                  <a:gd name="connsiteX131" fmla="*/ 8967871 w 12192000"/>
                  <a:gd name="connsiteY131" fmla="*/ 2011221 h 3176298"/>
                  <a:gd name="connsiteX132" fmla="*/ 9015878 w 12192000"/>
                  <a:gd name="connsiteY132" fmla="*/ 2001124 h 3176298"/>
                  <a:gd name="connsiteX133" fmla="*/ 9234579 w 12192000"/>
                  <a:gd name="connsiteY133" fmla="*/ 1935209 h 3176298"/>
                  <a:gd name="connsiteX134" fmla="*/ 9346597 w 12192000"/>
                  <a:gd name="connsiteY134" fmla="*/ 1896917 h 3176298"/>
                  <a:gd name="connsiteX135" fmla="*/ 9416321 w 12192000"/>
                  <a:gd name="connsiteY135" fmla="*/ 1880724 h 3176298"/>
                  <a:gd name="connsiteX136" fmla="*/ 9477283 w 12192000"/>
                  <a:gd name="connsiteY136" fmla="*/ 1856149 h 3176298"/>
                  <a:gd name="connsiteX137" fmla="*/ 9666265 w 12192000"/>
                  <a:gd name="connsiteY137" fmla="*/ 1787186 h 3176298"/>
                  <a:gd name="connsiteX138" fmla="*/ 9754088 w 12192000"/>
                  <a:gd name="connsiteY138" fmla="*/ 1741464 h 3176298"/>
                  <a:gd name="connsiteX139" fmla="*/ 9899446 w 12192000"/>
                  <a:gd name="connsiteY139" fmla="*/ 1656880 h 3176298"/>
                  <a:gd name="connsiteX140" fmla="*/ 9993175 w 12192000"/>
                  <a:gd name="connsiteY140" fmla="*/ 1576487 h 3176298"/>
                  <a:gd name="connsiteX141" fmla="*/ 10044230 w 12192000"/>
                  <a:gd name="connsiteY141" fmla="*/ 1540480 h 3176298"/>
                  <a:gd name="connsiteX142" fmla="*/ 10131863 w 12192000"/>
                  <a:gd name="connsiteY142" fmla="*/ 1485613 h 3176298"/>
                  <a:gd name="connsiteX143" fmla="*/ 10242357 w 12192000"/>
                  <a:gd name="connsiteY143" fmla="*/ 1410555 h 3176298"/>
                  <a:gd name="connsiteX144" fmla="*/ 10363709 w 12192000"/>
                  <a:gd name="connsiteY144" fmla="*/ 1359499 h 3176298"/>
                  <a:gd name="connsiteX145" fmla="*/ 10428291 w 12192000"/>
                  <a:gd name="connsiteY145" fmla="*/ 1314920 h 3176298"/>
                  <a:gd name="connsiteX146" fmla="*/ 10490969 w 12192000"/>
                  <a:gd name="connsiteY146" fmla="*/ 1267104 h 3176298"/>
                  <a:gd name="connsiteX147" fmla="*/ 10523354 w 12192000"/>
                  <a:gd name="connsiteY147" fmla="*/ 1238337 h 3176298"/>
                  <a:gd name="connsiteX148" fmla="*/ 10590031 w 12192000"/>
                  <a:gd name="connsiteY148" fmla="*/ 1191664 h 3176298"/>
                  <a:gd name="connsiteX149" fmla="*/ 10656519 w 12192000"/>
                  <a:gd name="connsiteY149" fmla="*/ 1156038 h 3176298"/>
                  <a:gd name="connsiteX150" fmla="*/ 10703573 w 12192000"/>
                  <a:gd name="connsiteY150" fmla="*/ 1120603 h 3176298"/>
                  <a:gd name="connsiteX151" fmla="*/ 10764534 w 12192000"/>
                  <a:gd name="connsiteY151" fmla="*/ 1067643 h 3176298"/>
                  <a:gd name="connsiteX152" fmla="*/ 10850453 w 12192000"/>
                  <a:gd name="connsiteY152" fmla="*/ 1014301 h 3176298"/>
                  <a:gd name="connsiteX153" fmla="*/ 10929704 w 12192000"/>
                  <a:gd name="connsiteY153" fmla="*/ 980201 h 3176298"/>
                  <a:gd name="connsiteX154" fmla="*/ 10967423 w 12192000"/>
                  <a:gd name="connsiteY154" fmla="*/ 930289 h 3176298"/>
                  <a:gd name="connsiteX155" fmla="*/ 11058869 w 12192000"/>
                  <a:gd name="connsiteY155" fmla="*/ 838084 h 3176298"/>
                  <a:gd name="connsiteX156" fmla="*/ 11172600 w 12192000"/>
                  <a:gd name="connsiteY156" fmla="*/ 762834 h 3176298"/>
                  <a:gd name="connsiteX157" fmla="*/ 11275283 w 12192000"/>
                  <a:gd name="connsiteY157" fmla="*/ 673676 h 3176298"/>
                  <a:gd name="connsiteX158" fmla="*/ 11320623 w 12192000"/>
                  <a:gd name="connsiteY158" fmla="*/ 639195 h 3176298"/>
                  <a:gd name="connsiteX159" fmla="*/ 11374346 w 12192000"/>
                  <a:gd name="connsiteY159" fmla="*/ 601664 h 3176298"/>
                  <a:gd name="connsiteX160" fmla="*/ 11448453 w 12192000"/>
                  <a:gd name="connsiteY160" fmla="*/ 567755 h 3176298"/>
                  <a:gd name="connsiteX161" fmla="*/ 11532275 w 12192000"/>
                  <a:gd name="connsiteY161" fmla="*/ 522605 h 3176298"/>
                  <a:gd name="connsiteX162" fmla="*/ 11562947 w 12192000"/>
                  <a:gd name="connsiteY162" fmla="*/ 486598 h 3176298"/>
                  <a:gd name="connsiteX163" fmla="*/ 11672489 w 12192000"/>
                  <a:gd name="connsiteY163" fmla="*/ 335337 h 3176298"/>
                  <a:gd name="connsiteX164" fmla="*/ 11821656 w 12192000"/>
                  <a:gd name="connsiteY164" fmla="*/ 207889 h 3176298"/>
                  <a:gd name="connsiteX165" fmla="*/ 11986443 w 12192000"/>
                  <a:gd name="connsiteY165" fmla="*/ 104824 h 3176298"/>
                  <a:gd name="connsiteX166" fmla="*/ 12026448 w 12192000"/>
                  <a:gd name="connsiteY166" fmla="*/ 88821 h 3176298"/>
                  <a:gd name="connsiteX167" fmla="*/ 12160947 w 12192000"/>
                  <a:gd name="connsiteY167" fmla="*/ 28621 h 3176298"/>
                  <a:gd name="connsiteX168" fmla="*/ 12192000 w 12192000"/>
                  <a:gd name="connsiteY168" fmla="*/ 0 h 3176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Lst>
                <a:rect l="l" t="t" r="r" b="b"/>
                <a:pathLst>
                  <a:path w="12192000" h="3176298">
                    <a:moveTo>
                      <a:pt x="12192000" y="0"/>
                    </a:moveTo>
                    <a:lnTo>
                      <a:pt x="12192000" y="3176298"/>
                    </a:lnTo>
                    <a:lnTo>
                      <a:pt x="0" y="3176298"/>
                    </a:lnTo>
                    <a:lnTo>
                      <a:pt x="0" y="2264980"/>
                    </a:lnTo>
                    <a:lnTo>
                      <a:pt x="544" y="2264980"/>
                    </a:lnTo>
                    <a:lnTo>
                      <a:pt x="544" y="2392219"/>
                    </a:lnTo>
                    <a:lnTo>
                      <a:pt x="61197" y="2387448"/>
                    </a:lnTo>
                    <a:cubicBezTo>
                      <a:pt x="80794" y="2382137"/>
                      <a:pt x="99990" y="2374707"/>
                      <a:pt x="119613" y="2369945"/>
                    </a:cubicBezTo>
                    <a:cubicBezTo>
                      <a:pt x="137898" y="2365563"/>
                      <a:pt x="155046" y="2355466"/>
                      <a:pt x="172384" y="2347084"/>
                    </a:cubicBezTo>
                    <a:cubicBezTo>
                      <a:pt x="205529" y="2331082"/>
                      <a:pt x="240965" y="2341178"/>
                      <a:pt x="274873" y="2336988"/>
                    </a:cubicBezTo>
                    <a:cubicBezTo>
                      <a:pt x="285732" y="2335653"/>
                      <a:pt x="296590" y="2334130"/>
                      <a:pt x="307259" y="2331461"/>
                    </a:cubicBezTo>
                    <a:cubicBezTo>
                      <a:pt x="336408" y="2324413"/>
                      <a:pt x="366127" y="2318317"/>
                      <a:pt x="394511" y="2308601"/>
                    </a:cubicBezTo>
                    <a:cubicBezTo>
                      <a:pt x="426709" y="2297743"/>
                      <a:pt x="457572" y="2283264"/>
                      <a:pt x="494337" y="2268213"/>
                    </a:cubicBezTo>
                    <a:cubicBezTo>
                      <a:pt x="507102" y="2272024"/>
                      <a:pt x="526724" y="2282312"/>
                      <a:pt x="546917" y="2283264"/>
                    </a:cubicBezTo>
                    <a:cubicBezTo>
                      <a:pt x="611880" y="2286503"/>
                      <a:pt x="672650" y="2268786"/>
                      <a:pt x="730754" y="2240780"/>
                    </a:cubicBezTo>
                    <a:cubicBezTo>
                      <a:pt x="748471" y="2232399"/>
                      <a:pt x="767524" y="2226874"/>
                      <a:pt x="785432" y="2218682"/>
                    </a:cubicBezTo>
                    <a:cubicBezTo>
                      <a:pt x="791717" y="2215826"/>
                      <a:pt x="799909" y="2209730"/>
                      <a:pt x="801053" y="2204013"/>
                    </a:cubicBezTo>
                    <a:cubicBezTo>
                      <a:pt x="807719" y="2170866"/>
                      <a:pt x="832486" y="2171436"/>
                      <a:pt x="858205" y="2169532"/>
                    </a:cubicBezTo>
                    <a:cubicBezTo>
                      <a:pt x="888877" y="2167247"/>
                      <a:pt x="919165" y="2161912"/>
                      <a:pt x="949646" y="2157340"/>
                    </a:cubicBezTo>
                    <a:cubicBezTo>
                      <a:pt x="953648" y="2156768"/>
                      <a:pt x="957266" y="2152768"/>
                      <a:pt x="960887" y="2150099"/>
                    </a:cubicBezTo>
                    <a:cubicBezTo>
                      <a:pt x="966411" y="2146099"/>
                      <a:pt x="971554" y="2140003"/>
                      <a:pt x="977653" y="2138480"/>
                    </a:cubicBezTo>
                    <a:cubicBezTo>
                      <a:pt x="1008894" y="2131049"/>
                      <a:pt x="1040327" y="2124763"/>
                      <a:pt x="1071762" y="2117905"/>
                    </a:cubicBezTo>
                    <a:cubicBezTo>
                      <a:pt x="1078810" y="2116380"/>
                      <a:pt x="1086048" y="2114476"/>
                      <a:pt x="1092527" y="2111428"/>
                    </a:cubicBezTo>
                    <a:cubicBezTo>
                      <a:pt x="1098623" y="2108570"/>
                      <a:pt x="1103767" y="2103616"/>
                      <a:pt x="1109865" y="2100568"/>
                    </a:cubicBezTo>
                    <a:cubicBezTo>
                      <a:pt x="1126437" y="2092378"/>
                      <a:pt x="1143394" y="2084757"/>
                      <a:pt x="1162823" y="2075613"/>
                    </a:cubicBezTo>
                    <a:cubicBezTo>
                      <a:pt x="1173681" y="2092757"/>
                      <a:pt x="1188354" y="2083041"/>
                      <a:pt x="1206641" y="2074851"/>
                    </a:cubicBezTo>
                    <a:cubicBezTo>
                      <a:pt x="1225310" y="2066468"/>
                      <a:pt x="1246837" y="2063801"/>
                      <a:pt x="1267411" y="2060753"/>
                    </a:cubicBezTo>
                    <a:cubicBezTo>
                      <a:pt x="1305132" y="2055228"/>
                      <a:pt x="1343044" y="2051799"/>
                      <a:pt x="1380762" y="2046847"/>
                    </a:cubicBezTo>
                    <a:cubicBezTo>
                      <a:pt x="1388765" y="2045703"/>
                      <a:pt x="1397909" y="2043608"/>
                      <a:pt x="1404006" y="2038844"/>
                    </a:cubicBezTo>
                    <a:cubicBezTo>
                      <a:pt x="1445725" y="2006839"/>
                      <a:pt x="1496403" y="1997887"/>
                      <a:pt x="1544598" y="2000932"/>
                    </a:cubicBezTo>
                    <a:cubicBezTo>
                      <a:pt x="1582510" y="2003220"/>
                      <a:pt x="1619658" y="2004935"/>
                      <a:pt x="1657188" y="2001697"/>
                    </a:cubicBezTo>
                    <a:cubicBezTo>
                      <a:pt x="1660046" y="2001505"/>
                      <a:pt x="1663856" y="2001887"/>
                      <a:pt x="1665950" y="2003411"/>
                    </a:cubicBezTo>
                    <a:cubicBezTo>
                      <a:pt x="1678904" y="2013507"/>
                      <a:pt x="1692431" y="2014269"/>
                      <a:pt x="1709006" y="2015983"/>
                    </a:cubicBezTo>
                    <a:cubicBezTo>
                      <a:pt x="1732439" y="2018461"/>
                      <a:pt x="1753965" y="2016745"/>
                      <a:pt x="1775684" y="2012555"/>
                    </a:cubicBezTo>
                    <a:cubicBezTo>
                      <a:pt x="1791496" y="2009507"/>
                      <a:pt x="1807497" y="2003220"/>
                      <a:pt x="1821596" y="1995218"/>
                    </a:cubicBezTo>
                    <a:cubicBezTo>
                      <a:pt x="1841216" y="1983978"/>
                      <a:pt x="1860079" y="1979597"/>
                      <a:pt x="1878748" y="1994457"/>
                    </a:cubicBezTo>
                    <a:cubicBezTo>
                      <a:pt x="1898940" y="2010269"/>
                      <a:pt x="1921800" y="2004745"/>
                      <a:pt x="1944092" y="2005315"/>
                    </a:cubicBezTo>
                    <a:cubicBezTo>
                      <a:pt x="1953806" y="2005507"/>
                      <a:pt x="1964094" y="2005124"/>
                      <a:pt x="1973429" y="2007601"/>
                    </a:cubicBezTo>
                    <a:cubicBezTo>
                      <a:pt x="2000479" y="2014651"/>
                      <a:pt x="2026581" y="2025320"/>
                      <a:pt x="2054013" y="2030082"/>
                    </a:cubicBezTo>
                    <a:cubicBezTo>
                      <a:pt x="2069254" y="2032747"/>
                      <a:pt x="2086208" y="2027986"/>
                      <a:pt x="2102021" y="2024557"/>
                    </a:cubicBezTo>
                    <a:cubicBezTo>
                      <a:pt x="2118023" y="2020937"/>
                      <a:pt x="2133834" y="2015413"/>
                      <a:pt x="2149267" y="2009697"/>
                    </a:cubicBezTo>
                    <a:cubicBezTo>
                      <a:pt x="2159743" y="2005887"/>
                      <a:pt x="2171173" y="2002267"/>
                      <a:pt x="2179556" y="1995409"/>
                    </a:cubicBezTo>
                    <a:cubicBezTo>
                      <a:pt x="2198608" y="1979788"/>
                      <a:pt x="2218229" y="1977120"/>
                      <a:pt x="2240710" y="1985312"/>
                    </a:cubicBezTo>
                    <a:cubicBezTo>
                      <a:pt x="2244137" y="1986647"/>
                      <a:pt x="2248138" y="1986647"/>
                      <a:pt x="2251948" y="1986836"/>
                    </a:cubicBezTo>
                    <a:cubicBezTo>
                      <a:pt x="2312915" y="1990836"/>
                      <a:pt x="2373874" y="1993314"/>
                      <a:pt x="2434456" y="1999410"/>
                    </a:cubicBezTo>
                    <a:cubicBezTo>
                      <a:pt x="2459029" y="2001887"/>
                      <a:pt x="2482652" y="2012745"/>
                      <a:pt x="2506847" y="2019603"/>
                    </a:cubicBezTo>
                    <a:cubicBezTo>
                      <a:pt x="2511800" y="2020937"/>
                      <a:pt x="2517327" y="2023033"/>
                      <a:pt x="2522279" y="2022080"/>
                    </a:cubicBezTo>
                    <a:cubicBezTo>
                      <a:pt x="2576191" y="2012555"/>
                      <a:pt x="2626677" y="2026461"/>
                      <a:pt x="2676398" y="2044751"/>
                    </a:cubicBezTo>
                    <a:cubicBezTo>
                      <a:pt x="2681540" y="2046656"/>
                      <a:pt x="2687827" y="2046084"/>
                      <a:pt x="2693543" y="2045703"/>
                    </a:cubicBezTo>
                    <a:cubicBezTo>
                      <a:pt x="2709548" y="2044370"/>
                      <a:pt x="2726882" y="2037701"/>
                      <a:pt x="2741360" y="2041701"/>
                    </a:cubicBezTo>
                    <a:cubicBezTo>
                      <a:pt x="2779842" y="2052753"/>
                      <a:pt x="2817943" y="2066087"/>
                      <a:pt x="2854140" y="2082851"/>
                    </a:cubicBezTo>
                    <a:cubicBezTo>
                      <a:pt x="2890910" y="2099805"/>
                      <a:pt x="2925008" y="2114095"/>
                      <a:pt x="2967110" y="2096949"/>
                    </a:cubicBezTo>
                    <a:cubicBezTo>
                      <a:pt x="2985016" y="2089709"/>
                      <a:pt x="3008639" y="2094853"/>
                      <a:pt x="3029216" y="2096757"/>
                    </a:cubicBezTo>
                    <a:cubicBezTo>
                      <a:pt x="3044264" y="2098282"/>
                      <a:pt x="3058743" y="2106856"/>
                      <a:pt x="3073604" y="2106856"/>
                    </a:cubicBezTo>
                    <a:cubicBezTo>
                      <a:pt x="3113231" y="2106856"/>
                      <a:pt x="3148472" y="2116953"/>
                      <a:pt x="3182763" y="2137527"/>
                    </a:cubicBezTo>
                    <a:cubicBezTo>
                      <a:pt x="3196102" y="2145528"/>
                      <a:pt x="3216867" y="2140193"/>
                      <a:pt x="3234202" y="2142289"/>
                    </a:cubicBezTo>
                    <a:cubicBezTo>
                      <a:pt x="3252492" y="2144765"/>
                      <a:pt x="3271348" y="2147051"/>
                      <a:pt x="3288877" y="2152578"/>
                    </a:cubicBezTo>
                    <a:cubicBezTo>
                      <a:pt x="3334216" y="2167056"/>
                      <a:pt x="3378986" y="2183439"/>
                      <a:pt x="3424135" y="2198680"/>
                    </a:cubicBezTo>
                    <a:cubicBezTo>
                      <a:pt x="3461282" y="2211253"/>
                      <a:pt x="3497862" y="2201347"/>
                      <a:pt x="3534629" y="2196013"/>
                    </a:cubicBezTo>
                    <a:cubicBezTo>
                      <a:pt x="3557682" y="2192583"/>
                      <a:pt x="3579206" y="2184391"/>
                      <a:pt x="3605116" y="2196583"/>
                    </a:cubicBezTo>
                    <a:cubicBezTo>
                      <a:pt x="3629882" y="2208205"/>
                      <a:pt x="3661315" y="2205537"/>
                      <a:pt x="3689131" y="2211824"/>
                    </a:cubicBezTo>
                    <a:cubicBezTo>
                      <a:pt x="3712565" y="2217157"/>
                      <a:pt x="3735231" y="2225732"/>
                      <a:pt x="3757902" y="2234114"/>
                    </a:cubicBezTo>
                    <a:cubicBezTo>
                      <a:pt x="3788766" y="2245545"/>
                      <a:pt x="3819245" y="2257545"/>
                      <a:pt x="3852966" y="2251831"/>
                    </a:cubicBezTo>
                    <a:cubicBezTo>
                      <a:pt x="3891259" y="2245353"/>
                      <a:pt x="3917546" y="2269738"/>
                      <a:pt x="3947648" y="2285932"/>
                    </a:cubicBezTo>
                    <a:cubicBezTo>
                      <a:pt x="3968414" y="2296980"/>
                      <a:pt x="3991083" y="2305172"/>
                      <a:pt x="4013753" y="2312031"/>
                    </a:cubicBezTo>
                    <a:cubicBezTo>
                      <a:pt x="4044043" y="2320985"/>
                      <a:pt x="4075285" y="2326320"/>
                      <a:pt x="4105766" y="2335082"/>
                    </a:cubicBezTo>
                    <a:cubicBezTo>
                      <a:pt x="4151870" y="2348226"/>
                      <a:pt x="4198546" y="2358514"/>
                      <a:pt x="4246551" y="2351274"/>
                    </a:cubicBezTo>
                    <a:cubicBezTo>
                      <a:pt x="4268649" y="2348036"/>
                      <a:pt x="4289227" y="2348226"/>
                      <a:pt x="4311323" y="2352991"/>
                    </a:cubicBezTo>
                    <a:cubicBezTo>
                      <a:pt x="4347518" y="2360801"/>
                      <a:pt x="4384668" y="2361753"/>
                      <a:pt x="4413817" y="2390899"/>
                    </a:cubicBezTo>
                    <a:cubicBezTo>
                      <a:pt x="4424104" y="2401188"/>
                      <a:pt x="4442581" y="2403853"/>
                      <a:pt x="4457632" y="2409188"/>
                    </a:cubicBezTo>
                    <a:cubicBezTo>
                      <a:pt x="4474969" y="2415476"/>
                      <a:pt x="4487731" y="2412236"/>
                      <a:pt x="4497068" y="2393947"/>
                    </a:cubicBezTo>
                    <a:cubicBezTo>
                      <a:pt x="4501257" y="2385757"/>
                      <a:pt x="4513260" y="2377755"/>
                      <a:pt x="4522596" y="2376421"/>
                    </a:cubicBezTo>
                    <a:cubicBezTo>
                      <a:pt x="4550599" y="2372421"/>
                      <a:pt x="4576318" y="2378327"/>
                      <a:pt x="4603368" y="2391282"/>
                    </a:cubicBezTo>
                    <a:cubicBezTo>
                      <a:pt x="4628705" y="2403474"/>
                      <a:pt x="4660331" y="2402140"/>
                      <a:pt x="4689098" y="2406903"/>
                    </a:cubicBezTo>
                    <a:cubicBezTo>
                      <a:pt x="4699289" y="2408618"/>
                      <a:pt x="4709482" y="2411237"/>
                      <a:pt x="4719697" y="2413428"/>
                    </a:cubicBezTo>
                    <a:lnTo>
                      <a:pt x="4726469" y="2414298"/>
                    </a:lnTo>
                    <a:lnTo>
                      <a:pt x="4785776" y="2414298"/>
                    </a:lnTo>
                    <a:lnTo>
                      <a:pt x="4788661" y="2414047"/>
                    </a:lnTo>
                    <a:cubicBezTo>
                      <a:pt x="4801401" y="2412237"/>
                      <a:pt x="4814166" y="2410142"/>
                      <a:pt x="4827024" y="2408999"/>
                    </a:cubicBezTo>
                    <a:cubicBezTo>
                      <a:pt x="4847027" y="2407095"/>
                      <a:pt x="4867412" y="2407856"/>
                      <a:pt x="4887415" y="2405570"/>
                    </a:cubicBezTo>
                    <a:cubicBezTo>
                      <a:pt x="4903799" y="2403853"/>
                      <a:pt x="4919991" y="2399474"/>
                      <a:pt x="4936184" y="2395853"/>
                    </a:cubicBezTo>
                    <a:cubicBezTo>
                      <a:pt x="4942089" y="2394520"/>
                      <a:pt x="4947996" y="2389376"/>
                      <a:pt x="4953328" y="2390138"/>
                    </a:cubicBezTo>
                    <a:cubicBezTo>
                      <a:pt x="5006292" y="2398330"/>
                      <a:pt x="5044391" y="2361753"/>
                      <a:pt x="5089162" y="2345560"/>
                    </a:cubicBezTo>
                    <a:cubicBezTo>
                      <a:pt x="5136216" y="2328413"/>
                      <a:pt x="5181748" y="2302124"/>
                      <a:pt x="5234326" y="2309935"/>
                    </a:cubicBezTo>
                    <a:cubicBezTo>
                      <a:pt x="5266141" y="2314697"/>
                      <a:pt x="5296812" y="2325747"/>
                      <a:pt x="5328438" y="2332416"/>
                    </a:cubicBezTo>
                    <a:cubicBezTo>
                      <a:pt x="5339677" y="2334701"/>
                      <a:pt x="5352250" y="2334320"/>
                      <a:pt x="5363491" y="2332034"/>
                    </a:cubicBezTo>
                    <a:cubicBezTo>
                      <a:pt x="5417784" y="2321555"/>
                      <a:pt x="5471316" y="2320032"/>
                      <a:pt x="5524660" y="2337178"/>
                    </a:cubicBezTo>
                    <a:cubicBezTo>
                      <a:pt x="5533802" y="2340036"/>
                      <a:pt x="5543518" y="2342701"/>
                      <a:pt x="5553045" y="2342701"/>
                    </a:cubicBezTo>
                    <a:cubicBezTo>
                      <a:pt x="5605244" y="2342701"/>
                      <a:pt x="5656488" y="2338701"/>
                      <a:pt x="5706401" y="2320032"/>
                    </a:cubicBezTo>
                    <a:cubicBezTo>
                      <a:pt x="5723166" y="2313745"/>
                      <a:pt x="5743551" y="2317745"/>
                      <a:pt x="5762029" y="2316221"/>
                    </a:cubicBezTo>
                    <a:cubicBezTo>
                      <a:pt x="5779174" y="2314889"/>
                      <a:pt x="5796702" y="2314317"/>
                      <a:pt x="5813276" y="2309935"/>
                    </a:cubicBezTo>
                    <a:cubicBezTo>
                      <a:pt x="5837472" y="2303459"/>
                      <a:pt x="5859949" y="2302697"/>
                      <a:pt x="5884906" y="2308411"/>
                    </a:cubicBezTo>
                    <a:cubicBezTo>
                      <a:pt x="5908719" y="2313745"/>
                      <a:pt x="5934438" y="2311079"/>
                      <a:pt x="5959204" y="2311269"/>
                    </a:cubicBezTo>
                    <a:cubicBezTo>
                      <a:pt x="5986828" y="2311459"/>
                      <a:pt x="6014449" y="2311649"/>
                      <a:pt x="6042072" y="2310697"/>
                    </a:cubicBezTo>
                    <a:cubicBezTo>
                      <a:pt x="6053124" y="2310317"/>
                      <a:pt x="6065695" y="2302697"/>
                      <a:pt x="6074842" y="2305745"/>
                    </a:cubicBezTo>
                    <a:cubicBezTo>
                      <a:pt x="6104368" y="2316031"/>
                      <a:pt x="6133897" y="2303649"/>
                      <a:pt x="6163425" y="2309172"/>
                    </a:cubicBezTo>
                    <a:cubicBezTo>
                      <a:pt x="6177905" y="2312031"/>
                      <a:pt x="6194288" y="2304220"/>
                      <a:pt x="6209909" y="2303459"/>
                    </a:cubicBezTo>
                    <a:cubicBezTo>
                      <a:pt x="6235437" y="2302124"/>
                      <a:pt x="6260964" y="2302697"/>
                      <a:pt x="6286493" y="2302315"/>
                    </a:cubicBezTo>
                    <a:cubicBezTo>
                      <a:pt x="6294876" y="2302124"/>
                      <a:pt x="6303068" y="2301362"/>
                      <a:pt x="6311449" y="2300980"/>
                    </a:cubicBezTo>
                    <a:cubicBezTo>
                      <a:pt x="6318880" y="2300601"/>
                      <a:pt x="6326691" y="2298887"/>
                      <a:pt x="6333739" y="2300218"/>
                    </a:cubicBezTo>
                    <a:cubicBezTo>
                      <a:pt x="6359268" y="2304983"/>
                      <a:pt x="6384414" y="2312793"/>
                      <a:pt x="6410131" y="2315841"/>
                    </a:cubicBezTo>
                    <a:cubicBezTo>
                      <a:pt x="6432420" y="2318507"/>
                      <a:pt x="6455472" y="2314889"/>
                      <a:pt x="6477951" y="2316793"/>
                    </a:cubicBezTo>
                    <a:cubicBezTo>
                      <a:pt x="6517576" y="2320032"/>
                      <a:pt x="6557201" y="2325747"/>
                      <a:pt x="6596828" y="2329368"/>
                    </a:cubicBezTo>
                    <a:cubicBezTo>
                      <a:pt x="6605401" y="2330130"/>
                      <a:pt x="6614353" y="2325365"/>
                      <a:pt x="6623118" y="2324985"/>
                    </a:cubicBezTo>
                    <a:cubicBezTo>
                      <a:pt x="6650551" y="2324033"/>
                      <a:pt x="6677984" y="2323841"/>
                      <a:pt x="6705417" y="2323272"/>
                    </a:cubicBezTo>
                    <a:cubicBezTo>
                      <a:pt x="6721038" y="2323080"/>
                      <a:pt x="6736851" y="2323651"/>
                      <a:pt x="6752283" y="2321937"/>
                    </a:cubicBezTo>
                    <a:cubicBezTo>
                      <a:pt x="6772665" y="2319651"/>
                      <a:pt x="6791144" y="2316221"/>
                      <a:pt x="6810195" y="2331082"/>
                    </a:cubicBezTo>
                    <a:cubicBezTo>
                      <a:pt x="6839534" y="2354132"/>
                      <a:pt x="6876872" y="2345178"/>
                      <a:pt x="6910782" y="2350512"/>
                    </a:cubicBezTo>
                    <a:cubicBezTo>
                      <a:pt x="6919547" y="2351847"/>
                      <a:pt x="6928501" y="2352036"/>
                      <a:pt x="6937263" y="2353561"/>
                    </a:cubicBezTo>
                    <a:cubicBezTo>
                      <a:pt x="6953457" y="2356418"/>
                      <a:pt x="6969457" y="2359657"/>
                      <a:pt x="6985653" y="2362897"/>
                    </a:cubicBezTo>
                    <a:cubicBezTo>
                      <a:pt x="6988509" y="2363467"/>
                      <a:pt x="6991747" y="2363659"/>
                      <a:pt x="6994415" y="2364611"/>
                    </a:cubicBezTo>
                    <a:cubicBezTo>
                      <a:pt x="7018991" y="2372611"/>
                      <a:pt x="7043184" y="2381755"/>
                      <a:pt x="7068141" y="2388234"/>
                    </a:cubicBezTo>
                    <a:cubicBezTo>
                      <a:pt x="7080334" y="2391472"/>
                      <a:pt x="7093860" y="2391853"/>
                      <a:pt x="7106432" y="2390138"/>
                    </a:cubicBezTo>
                    <a:cubicBezTo>
                      <a:pt x="7143199" y="2385185"/>
                      <a:pt x="7179587" y="2383089"/>
                      <a:pt x="7216547" y="2390330"/>
                    </a:cubicBezTo>
                    <a:cubicBezTo>
                      <a:pt x="7231214" y="2393186"/>
                      <a:pt x="7247599" y="2388424"/>
                      <a:pt x="7263220" y="2386709"/>
                    </a:cubicBezTo>
                    <a:cubicBezTo>
                      <a:pt x="7300559" y="2382137"/>
                      <a:pt x="7337899" y="2377183"/>
                      <a:pt x="7375428" y="2372803"/>
                    </a:cubicBezTo>
                    <a:cubicBezTo>
                      <a:pt x="7398860" y="2370135"/>
                      <a:pt x="7422483" y="2368611"/>
                      <a:pt x="7445916" y="2365945"/>
                    </a:cubicBezTo>
                    <a:cubicBezTo>
                      <a:pt x="7472967" y="2362705"/>
                      <a:pt x="7499828" y="2357753"/>
                      <a:pt x="7526880" y="2355084"/>
                    </a:cubicBezTo>
                    <a:cubicBezTo>
                      <a:pt x="7557742" y="2352036"/>
                      <a:pt x="7588795" y="2351466"/>
                      <a:pt x="7619655" y="2348226"/>
                    </a:cubicBezTo>
                    <a:cubicBezTo>
                      <a:pt x="7676047" y="2341940"/>
                      <a:pt x="7732247" y="2334509"/>
                      <a:pt x="7788636" y="2327461"/>
                    </a:cubicBezTo>
                    <a:cubicBezTo>
                      <a:pt x="7843311" y="2320603"/>
                      <a:pt x="7897987" y="2314507"/>
                      <a:pt x="7952280" y="2305935"/>
                    </a:cubicBezTo>
                    <a:cubicBezTo>
                      <a:pt x="7975142" y="2302315"/>
                      <a:pt x="7996859" y="2292408"/>
                      <a:pt x="8019339" y="2286884"/>
                    </a:cubicBezTo>
                    <a:cubicBezTo>
                      <a:pt x="8058774" y="2277357"/>
                      <a:pt x="8098590" y="2269357"/>
                      <a:pt x="8137835" y="2259832"/>
                    </a:cubicBezTo>
                    <a:cubicBezTo>
                      <a:pt x="8155359" y="2255641"/>
                      <a:pt x="8172124" y="2248593"/>
                      <a:pt x="8189651" y="2243639"/>
                    </a:cubicBezTo>
                    <a:cubicBezTo>
                      <a:pt x="8230992" y="2232208"/>
                      <a:pt x="8272903" y="2222874"/>
                      <a:pt x="8313671" y="2209920"/>
                    </a:cubicBezTo>
                    <a:cubicBezTo>
                      <a:pt x="8362822" y="2194297"/>
                      <a:pt x="8411019" y="2175439"/>
                      <a:pt x="8459979" y="2158864"/>
                    </a:cubicBezTo>
                    <a:cubicBezTo>
                      <a:pt x="8478269" y="2152578"/>
                      <a:pt x="8497511" y="2148957"/>
                      <a:pt x="8516369" y="2144003"/>
                    </a:cubicBezTo>
                    <a:cubicBezTo>
                      <a:pt x="8563425" y="2131431"/>
                      <a:pt x="8610288" y="2118095"/>
                      <a:pt x="8657726" y="2106284"/>
                    </a:cubicBezTo>
                    <a:cubicBezTo>
                      <a:pt x="8675253" y="2101901"/>
                      <a:pt x="8693731" y="2102284"/>
                      <a:pt x="8711448" y="2098664"/>
                    </a:cubicBezTo>
                    <a:cubicBezTo>
                      <a:pt x="8732023" y="2094472"/>
                      <a:pt x="8752407" y="2089138"/>
                      <a:pt x="8772219" y="2082280"/>
                    </a:cubicBezTo>
                    <a:cubicBezTo>
                      <a:pt x="8796985" y="2073707"/>
                      <a:pt x="8820990" y="2062659"/>
                      <a:pt x="8845565" y="2053705"/>
                    </a:cubicBezTo>
                    <a:cubicBezTo>
                      <a:pt x="8886142" y="2039034"/>
                      <a:pt x="8926911" y="2024557"/>
                      <a:pt x="8967871" y="2011221"/>
                    </a:cubicBezTo>
                    <a:cubicBezTo>
                      <a:pt x="8983301" y="2006268"/>
                      <a:pt x="9000257" y="2005697"/>
                      <a:pt x="9015878" y="2001124"/>
                    </a:cubicBezTo>
                    <a:cubicBezTo>
                      <a:pt x="9088840" y="1979597"/>
                      <a:pt x="9161805" y="1957880"/>
                      <a:pt x="9234579" y="1935209"/>
                    </a:cubicBezTo>
                    <a:cubicBezTo>
                      <a:pt x="9272298" y="1923399"/>
                      <a:pt x="9308875" y="1908538"/>
                      <a:pt x="9346597" y="1896917"/>
                    </a:cubicBezTo>
                    <a:cubicBezTo>
                      <a:pt x="9369267" y="1889869"/>
                      <a:pt x="9393650" y="1887773"/>
                      <a:pt x="9416321" y="1880724"/>
                    </a:cubicBezTo>
                    <a:cubicBezTo>
                      <a:pt x="9437278" y="1874247"/>
                      <a:pt x="9456709" y="1863578"/>
                      <a:pt x="9477283" y="1856149"/>
                    </a:cubicBezTo>
                    <a:cubicBezTo>
                      <a:pt x="9540152" y="1833097"/>
                      <a:pt x="9603971" y="1811953"/>
                      <a:pt x="9666265" y="1787186"/>
                    </a:cubicBezTo>
                    <a:cubicBezTo>
                      <a:pt x="9696749" y="1775183"/>
                      <a:pt x="9725323" y="1757849"/>
                      <a:pt x="9754088" y="1741464"/>
                    </a:cubicBezTo>
                    <a:cubicBezTo>
                      <a:pt x="9802858" y="1713841"/>
                      <a:pt x="9850865" y="1685074"/>
                      <a:pt x="9899446" y="1656880"/>
                    </a:cubicBezTo>
                    <a:cubicBezTo>
                      <a:pt x="9935832" y="1635924"/>
                      <a:pt x="9968027" y="1611347"/>
                      <a:pt x="9993175" y="1576487"/>
                    </a:cubicBezTo>
                    <a:cubicBezTo>
                      <a:pt x="10004797" y="1560484"/>
                      <a:pt x="10024990" y="1546768"/>
                      <a:pt x="10044230" y="1540480"/>
                    </a:cubicBezTo>
                    <a:cubicBezTo>
                      <a:pt x="10078713" y="1529241"/>
                      <a:pt x="10104430" y="1507522"/>
                      <a:pt x="10131863" y="1485613"/>
                    </a:cubicBezTo>
                    <a:cubicBezTo>
                      <a:pt x="10166536" y="1457801"/>
                      <a:pt x="10203304" y="1431509"/>
                      <a:pt x="10242357" y="1410555"/>
                    </a:cubicBezTo>
                    <a:cubicBezTo>
                      <a:pt x="10280840" y="1389980"/>
                      <a:pt x="10324086" y="1378549"/>
                      <a:pt x="10363709" y="1359499"/>
                    </a:cubicBezTo>
                    <a:cubicBezTo>
                      <a:pt x="10386952" y="1348259"/>
                      <a:pt x="10407146" y="1330353"/>
                      <a:pt x="10428291" y="1314920"/>
                    </a:cubicBezTo>
                    <a:cubicBezTo>
                      <a:pt x="10449438" y="1299489"/>
                      <a:pt x="10470394" y="1283486"/>
                      <a:pt x="10490969" y="1267104"/>
                    </a:cubicBezTo>
                    <a:cubicBezTo>
                      <a:pt x="10502208" y="1258149"/>
                      <a:pt x="10511734" y="1246909"/>
                      <a:pt x="10523354" y="1238337"/>
                    </a:cubicBezTo>
                    <a:cubicBezTo>
                      <a:pt x="10545263" y="1222334"/>
                      <a:pt x="10569075" y="1208808"/>
                      <a:pt x="10590031" y="1191664"/>
                    </a:cubicBezTo>
                    <a:cubicBezTo>
                      <a:pt x="10610225" y="1175089"/>
                      <a:pt x="10633467" y="1166707"/>
                      <a:pt x="10656519" y="1156038"/>
                    </a:cubicBezTo>
                    <a:cubicBezTo>
                      <a:pt x="10674046" y="1148036"/>
                      <a:pt x="10686617" y="1130320"/>
                      <a:pt x="10703573" y="1120603"/>
                    </a:cubicBezTo>
                    <a:cubicBezTo>
                      <a:pt x="10727767" y="1106697"/>
                      <a:pt x="10746246" y="1089553"/>
                      <a:pt x="10764534" y="1067643"/>
                    </a:cubicBezTo>
                    <a:cubicBezTo>
                      <a:pt x="10785111" y="1043068"/>
                      <a:pt x="10820162" y="1029732"/>
                      <a:pt x="10850453" y="1014301"/>
                    </a:cubicBezTo>
                    <a:cubicBezTo>
                      <a:pt x="10876171" y="1001157"/>
                      <a:pt x="10906081" y="995632"/>
                      <a:pt x="10929704" y="980201"/>
                    </a:cubicBezTo>
                    <a:cubicBezTo>
                      <a:pt x="10946279" y="969342"/>
                      <a:pt x="10958661" y="948957"/>
                      <a:pt x="10967423" y="930289"/>
                    </a:cubicBezTo>
                    <a:cubicBezTo>
                      <a:pt x="10987046" y="887995"/>
                      <a:pt x="11021146" y="861897"/>
                      <a:pt x="11058869" y="838084"/>
                    </a:cubicBezTo>
                    <a:cubicBezTo>
                      <a:pt x="11097350" y="813699"/>
                      <a:pt x="11133927" y="786836"/>
                      <a:pt x="11172600" y="762834"/>
                    </a:cubicBezTo>
                    <a:cubicBezTo>
                      <a:pt x="11211843" y="738638"/>
                      <a:pt x="11243658" y="706443"/>
                      <a:pt x="11275283" y="673676"/>
                    </a:cubicBezTo>
                    <a:cubicBezTo>
                      <a:pt x="11288238" y="660150"/>
                      <a:pt x="11305192" y="650434"/>
                      <a:pt x="11320623" y="639195"/>
                    </a:cubicBezTo>
                    <a:cubicBezTo>
                      <a:pt x="11338339" y="626241"/>
                      <a:pt x="11355296" y="611953"/>
                      <a:pt x="11374346" y="601664"/>
                    </a:cubicBezTo>
                    <a:cubicBezTo>
                      <a:pt x="11398160" y="588709"/>
                      <a:pt x="11424069" y="579757"/>
                      <a:pt x="11448453" y="567755"/>
                    </a:cubicBezTo>
                    <a:cubicBezTo>
                      <a:pt x="11476838" y="553657"/>
                      <a:pt x="11505795" y="539750"/>
                      <a:pt x="11532275" y="522605"/>
                    </a:cubicBezTo>
                    <a:cubicBezTo>
                      <a:pt x="11545039" y="514413"/>
                      <a:pt x="11553613" y="499363"/>
                      <a:pt x="11562947" y="486598"/>
                    </a:cubicBezTo>
                    <a:cubicBezTo>
                      <a:pt x="11599714" y="436305"/>
                      <a:pt x="11635529" y="385441"/>
                      <a:pt x="11672489" y="335337"/>
                    </a:cubicBezTo>
                    <a:cubicBezTo>
                      <a:pt x="11712304" y="281424"/>
                      <a:pt x="11763931" y="241608"/>
                      <a:pt x="11821656" y="207889"/>
                    </a:cubicBezTo>
                    <a:cubicBezTo>
                      <a:pt x="11877664" y="175312"/>
                      <a:pt x="11931195" y="138734"/>
                      <a:pt x="11986443" y="104824"/>
                    </a:cubicBezTo>
                    <a:cubicBezTo>
                      <a:pt x="11998443" y="97395"/>
                      <a:pt x="12013114" y="94347"/>
                      <a:pt x="12026448" y="88821"/>
                    </a:cubicBezTo>
                    <a:cubicBezTo>
                      <a:pt x="12072360" y="69580"/>
                      <a:pt x="12118083" y="50147"/>
                      <a:pt x="12160947" y="28621"/>
                    </a:cubicBezTo>
                    <a:lnTo>
                      <a:pt x="12192000" y="0"/>
                    </a:lnTo>
                    <a:close/>
                  </a:path>
                </a:pathLst>
              </a:cu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5" name="Freeform: Shape 53">
                <a:extLst>
                  <a:ext uri="{FF2B5EF4-FFF2-40B4-BE49-F238E27FC236}">
                    <a16:creationId xmlns:a16="http://schemas.microsoft.com/office/drawing/2014/main" id="{D1A0BEEB-C008-4150-A935-C6AAF537DA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681702"/>
                <a:ext cx="12192000" cy="3176298"/>
              </a:xfrm>
              <a:custGeom>
                <a:avLst/>
                <a:gdLst>
                  <a:gd name="connsiteX0" fmla="*/ 12192000 w 12192000"/>
                  <a:gd name="connsiteY0" fmla="*/ 0 h 3176298"/>
                  <a:gd name="connsiteX1" fmla="*/ 12192000 w 12192000"/>
                  <a:gd name="connsiteY1" fmla="*/ 3176298 h 3176298"/>
                  <a:gd name="connsiteX2" fmla="*/ 0 w 12192000"/>
                  <a:gd name="connsiteY2" fmla="*/ 3176298 h 3176298"/>
                  <a:gd name="connsiteX3" fmla="*/ 0 w 12192000"/>
                  <a:gd name="connsiteY3" fmla="*/ 2264980 h 3176298"/>
                  <a:gd name="connsiteX4" fmla="*/ 544 w 12192000"/>
                  <a:gd name="connsiteY4" fmla="*/ 2264980 h 3176298"/>
                  <a:gd name="connsiteX5" fmla="*/ 544 w 12192000"/>
                  <a:gd name="connsiteY5" fmla="*/ 2392219 h 3176298"/>
                  <a:gd name="connsiteX6" fmla="*/ 61197 w 12192000"/>
                  <a:gd name="connsiteY6" fmla="*/ 2387448 h 3176298"/>
                  <a:gd name="connsiteX7" fmla="*/ 119613 w 12192000"/>
                  <a:gd name="connsiteY7" fmla="*/ 2369945 h 3176298"/>
                  <a:gd name="connsiteX8" fmla="*/ 172384 w 12192000"/>
                  <a:gd name="connsiteY8" fmla="*/ 2347084 h 3176298"/>
                  <a:gd name="connsiteX9" fmla="*/ 274873 w 12192000"/>
                  <a:gd name="connsiteY9" fmla="*/ 2336988 h 3176298"/>
                  <a:gd name="connsiteX10" fmla="*/ 307259 w 12192000"/>
                  <a:gd name="connsiteY10" fmla="*/ 2331461 h 3176298"/>
                  <a:gd name="connsiteX11" fmla="*/ 394511 w 12192000"/>
                  <a:gd name="connsiteY11" fmla="*/ 2308601 h 3176298"/>
                  <a:gd name="connsiteX12" fmla="*/ 494337 w 12192000"/>
                  <a:gd name="connsiteY12" fmla="*/ 2268213 h 3176298"/>
                  <a:gd name="connsiteX13" fmla="*/ 546917 w 12192000"/>
                  <a:gd name="connsiteY13" fmla="*/ 2283264 h 3176298"/>
                  <a:gd name="connsiteX14" fmla="*/ 730754 w 12192000"/>
                  <a:gd name="connsiteY14" fmla="*/ 2240780 h 3176298"/>
                  <a:gd name="connsiteX15" fmla="*/ 785432 w 12192000"/>
                  <a:gd name="connsiteY15" fmla="*/ 2218682 h 3176298"/>
                  <a:gd name="connsiteX16" fmla="*/ 801053 w 12192000"/>
                  <a:gd name="connsiteY16" fmla="*/ 2204013 h 3176298"/>
                  <a:gd name="connsiteX17" fmla="*/ 858205 w 12192000"/>
                  <a:gd name="connsiteY17" fmla="*/ 2169532 h 3176298"/>
                  <a:gd name="connsiteX18" fmla="*/ 949646 w 12192000"/>
                  <a:gd name="connsiteY18" fmla="*/ 2157340 h 3176298"/>
                  <a:gd name="connsiteX19" fmla="*/ 960887 w 12192000"/>
                  <a:gd name="connsiteY19" fmla="*/ 2150099 h 3176298"/>
                  <a:gd name="connsiteX20" fmla="*/ 977653 w 12192000"/>
                  <a:gd name="connsiteY20" fmla="*/ 2138480 h 3176298"/>
                  <a:gd name="connsiteX21" fmla="*/ 1071762 w 12192000"/>
                  <a:gd name="connsiteY21" fmla="*/ 2117905 h 3176298"/>
                  <a:gd name="connsiteX22" fmla="*/ 1092527 w 12192000"/>
                  <a:gd name="connsiteY22" fmla="*/ 2111428 h 3176298"/>
                  <a:gd name="connsiteX23" fmla="*/ 1109865 w 12192000"/>
                  <a:gd name="connsiteY23" fmla="*/ 2100568 h 3176298"/>
                  <a:gd name="connsiteX24" fmla="*/ 1162823 w 12192000"/>
                  <a:gd name="connsiteY24" fmla="*/ 2075613 h 3176298"/>
                  <a:gd name="connsiteX25" fmla="*/ 1206641 w 12192000"/>
                  <a:gd name="connsiteY25" fmla="*/ 2074851 h 3176298"/>
                  <a:gd name="connsiteX26" fmla="*/ 1267411 w 12192000"/>
                  <a:gd name="connsiteY26" fmla="*/ 2060753 h 3176298"/>
                  <a:gd name="connsiteX27" fmla="*/ 1380762 w 12192000"/>
                  <a:gd name="connsiteY27" fmla="*/ 2046847 h 3176298"/>
                  <a:gd name="connsiteX28" fmla="*/ 1404006 w 12192000"/>
                  <a:gd name="connsiteY28" fmla="*/ 2038844 h 3176298"/>
                  <a:gd name="connsiteX29" fmla="*/ 1544598 w 12192000"/>
                  <a:gd name="connsiteY29" fmla="*/ 2000932 h 3176298"/>
                  <a:gd name="connsiteX30" fmla="*/ 1657188 w 12192000"/>
                  <a:gd name="connsiteY30" fmla="*/ 2001697 h 3176298"/>
                  <a:gd name="connsiteX31" fmla="*/ 1665950 w 12192000"/>
                  <a:gd name="connsiteY31" fmla="*/ 2003411 h 3176298"/>
                  <a:gd name="connsiteX32" fmla="*/ 1709006 w 12192000"/>
                  <a:gd name="connsiteY32" fmla="*/ 2015983 h 3176298"/>
                  <a:gd name="connsiteX33" fmla="*/ 1775684 w 12192000"/>
                  <a:gd name="connsiteY33" fmla="*/ 2012555 h 3176298"/>
                  <a:gd name="connsiteX34" fmla="*/ 1821596 w 12192000"/>
                  <a:gd name="connsiteY34" fmla="*/ 1995218 h 3176298"/>
                  <a:gd name="connsiteX35" fmla="*/ 1878748 w 12192000"/>
                  <a:gd name="connsiteY35" fmla="*/ 1994457 h 3176298"/>
                  <a:gd name="connsiteX36" fmla="*/ 1944092 w 12192000"/>
                  <a:gd name="connsiteY36" fmla="*/ 2005315 h 3176298"/>
                  <a:gd name="connsiteX37" fmla="*/ 1973429 w 12192000"/>
                  <a:gd name="connsiteY37" fmla="*/ 2007601 h 3176298"/>
                  <a:gd name="connsiteX38" fmla="*/ 2054013 w 12192000"/>
                  <a:gd name="connsiteY38" fmla="*/ 2030082 h 3176298"/>
                  <a:gd name="connsiteX39" fmla="*/ 2102021 w 12192000"/>
                  <a:gd name="connsiteY39" fmla="*/ 2024557 h 3176298"/>
                  <a:gd name="connsiteX40" fmla="*/ 2149267 w 12192000"/>
                  <a:gd name="connsiteY40" fmla="*/ 2009697 h 3176298"/>
                  <a:gd name="connsiteX41" fmla="*/ 2179556 w 12192000"/>
                  <a:gd name="connsiteY41" fmla="*/ 1995409 h 3176298"/>
                  <a:gd name="connsiteX42" fmla="*/ 2240710 w 12192000"/>
                  <a:gd name="connsiteY42" fmla="*/ 1985312 h 3176298"/>
                  <a:gd name="connsiteX43" fmla="*/ 2251948 w 12192000"/>
                  <a:gd name="connsiteY43" fmla="*/ 1986836 h 3176298"/>
                  <a:gd name="connsiteX44" fmla="*/ 2434456 w 12192000"/>
                  <a:gd name="connsiteY44" fmla="*/ 1999410 h 3176298"/>
                  <a:gd name="connsiteX45" fmla="*/ 2506847 w 12192000"/>
                  <a:gd name="connsiteY45" fmla="*/ 2019603 h 3176298"/>
                  <a:gd name="connsiteX46" fmla="*/ 2522279 w 12192000"/>
                  <a:gd name="connsiteY46" fmla="*/ 2022080 h 3176298"/>
                  <a:gd name="connsiteX47" fmla="*/ 2676398 w 12192000"/>
                  <a:gd name="connsiteY47" fmla="*/ 2044751 h 3176298"/>
                  <a:gd name="connsiteX48" fmla="*/ 2693543 w 12192000"/>
                  <a:gd name="connsiteY48" fmla="*/ 2045703 h 3176298"/>
                  <a:gd name="connsiteX49" fmla="*/ 2741360 w 12192000"/>
                  <a:gd name="connsiteY49" fmla="*/ 2041701 h 3176298"/>
                  <a:gd name="connsiteX50" fmla="*/ 2854140 w 12192000"/>
                  <a:gd name="connsiteY50" fmla="*/ 2082851 h 3176298"/>
                  <a:gd name="connsiteX51" fmla="*/ 2967110 w 12192000"/>
                  <a:gd name="connsiteY51" fmla="*/ 2096949 h 3176298"/>
                  <a:gd name="connsiteX52" fmla="*/ 3029216 w 12192000"/>
                  <a:gd name="connsiteY52" fmla="*/ 2096757 h 3176298"/>
                  <a:gd name="connsiteX53" fmla="*/ 3073604 w 12192000"/>
                  <a:gd name="connsiteY53" fmla="*/ 2106856 h 3176298"/>
                  <a:gd name="connsiteX54" fmla="*/ 3182763 w 12192000"/>
                  <a:gd name="connsiteY54" fmla="*/ 2137527 h 3176298"/>
                  <a:gd name="connsiteX55" fmla="*/ 3234202 w 12192000"/>
                  <a:gd name="connsiteY55" fmla="*/ 2142289 h 3176298"/>
                  <a:gd name="connsiteX56" fmla="*/ 3288877 w 12192000"/>
                  <a:gd name="connsiteY56" fmla="*/ 2152578 h 3176298"/>
                  <a:gd name="connsiteX57" fmla="*/ 3424135 w 12192000"/>
                  <a:gd name="connsiteY57" fmla="*/ 2198680 h 3176298"/>
                  <a:gd name="connsiteX58" fmla="*/ 3534629 w 12192000"/>
                  <a:gd name="connsiteY58" fmla="*/ 2196013 h 3176298"/>
                  <a:gd name="connsiteX59" fmla="*/ 3605116 w 12192000"/>
                  <a:gd name="connsiteY59" fmla="*/ 2196583 h 3176298"/>
                  <a:gd name="connsiteX60" fmla="*/ 3689131 w 12192000"/>
                  <a:gd name="connsiteY60" fmla="*/ 2211824 h 3176298"/>
                  <a:gd name="connsiteX61" fmla="*/ 3757902 w 12192000"/>
                  <a:gd name="connsiteY61" fmla="*/ 2234114 h 3176298"/>
                  <a:gd name="connsiteX62" fmla="*/ 3852966 w 12192000"/>
                  <a:gd name="connsiteY62" fmla="*/ 2251831 h 3176298"/>
                  <a:gd name="connsiteX63" fmla="*/ 3947648 w 12192000"/>
                  <a:gd name="connsiteY63" fmla="*/ 2285932 h 3176298"/>
                  <a:gd name="connsiteX64" fmla="*/ 4013753 w 12192000"/>
                  <a:gd name="connsiteY64" fmla="*/ 2312031 h 3176298"/>
                  <a:gd name="connsiteX65" fmla="*/ 4105766 w 12192000"/>
                  <a:gd name="connsiteY65" fmla="*/ 2335082 h 3176298"/>
                  <a:gd name="connsiteX66" fmla="*/ 4246551 w 12192000"/>
                  <a:gd name="connsiteY66" fmla="*/ 2351274 h 3176298"/>
                  <a:gd name="connsiteX67" fmla="*/ 4311323 w 12192000"/>
                  <a:gd name="connsiteY67" fmla="*/ 2352991 h 3176298"/>
                  <a:gd name="connsiteX68" fmla="*/ 4413817 w 12192000"/>
                  <a:gd name="connsiteY68" fmla="*/ 2390899 h 3176298"/>
                  <a:gd name="connsiteX69" fmla="*/ 4457632 w 12192000"/>
                  <a:gd name="connsiteY69" fmla="*/ 2409188 h 3176298"/>
                  <a:gd name="connsiteX70" fmla="*/ 4497068 w 12192000"/>
                  <a:gd name="connsiteY70" fmla="*/ 2393947 h 3176298"/>
                  <a:gd name="connsiteX71" fmla="*/ 4522596 w 12192000"/>
                  <a:gd name="connsiteY71" fmla="*/ 2376421 h 3176298"/>
                  <a:gd name="connsiteX72" fmla="*/ 4603368 w 12192000"/>
                  <a:gd name="connsiteY72" fmla="*/ 2391282 h 3176298"/>
                  <a:gd name="connsiteX73" fmla="*/ 4689098 w 12192000"/>
                  <a:gd name="connsiteY73" fmla="*/ 2406903 h 3176298"/>
                  <a:gd name="connsiteX74" fmla="*/ 4719697 w 12192000"/>
                  <a:gd name="connsiteY74" fmla="*/ 2413428 h 3176298"/>
                  <a:gd name="connsiteX75" fmla="*/ 4726469 w 12192000"/>
                  <a:gd name="connsiteY75" fmla="*/ 2414298 h 3176298"/>
                  <a:gd name="connsiteX76" fmla="*/ 4785776 w 12192000"/>
                  <a:gd name="connsiteY76" fmla="*/ 2414298 h 3176298"/>
                  <a:gd name="connsiteX77" fmla="*/ 4788661 w 12192000"/>
                  <a:gd name="connsiteY77" fmla="*/ 2414047 h 3176298"/>
                  <a:gd name="connsiteX78" fmla="*/ 4827024 w 12192000"/>
                  <a:gd name="connsiteY78" fmla="*/ 2408999 h 3176298"/>
                  <a:gd name="connsiteX79" fmla="*/ 4887415 w 12192000"/>
                  <a:gd name="connsiteY79" fmla="*/ 2405570 h 3176298"/>
                  <a:gd name="connsiteX80" fmla="*/ 4936184 w 12192000"/>
                  <a:gd name="connsiteY80" fmla="*/ 2395853 h 3176298"/>
                  <a:gd name="connsiteX81" fmla="*/ 4953328 w 12192000"/>
                  <a:gd name="connsiteY81" fmla="*/ 2390138 h 3176298"/>
                  <a:gd name="connsiteX82" fmla="*/ 5089162 w 12192000"/>
                  <a:gd name="connsiteY82" fmla="*/ 2345560 h 3176298"/>
                  <a:gd name="connsiteX83" fmla="*/ 5234326 w 12192000"/>
                  <a:gd name="connsiteY83" fmla="*/ 2309935 h 3176298"/>
                  <a:gd name="connsiteX84" fmla="*/ 5328438 w 12192000"/>
                  <a:gd name="connsiteY84" fmla="*/ 2332416 h 3176298"/>
                  <a:gd name="connsiteX85" fmla="*/ 5363491 w 12192000"/>
                  <a:gd name="connsiteY85" fmla="*/ 2332034 h 3176298"/>
                  <a:gd name="connsiteX86" fmla="*/ 5524660 w 12192000"/>
                  <a:gd name="connsiteY86" fmla="*/ 2337178 h 3176298"/>
                  <a:gd name="connsiteX87" fmla="*/ 5553045 w 12192000"/>
                  <a:gd name="connsiteY87" fmla="*/ 2342701 h 3176298"/>
                  <a:gd name="connsiteX88" fmla="*/ 5706401 w 12192000"/>
                  <a:gd name="connsiteY88" fmla="*/ 2320032 h 3176298"/>
                  <a:gd name="connsiteX89" fmla="*/ 5762029 w 12192000"/>
                  <a:gd name="connsiteY89" fmla="*/ 2316221 h 3176298"/>
                  <a:gd name="connsiteX90" fmla="*/ 5813276 w 12192000"/>
                  <a:gd name="connsiteY90" fmla="*/ 2309935 h 3176298"/>
                  <a:gd name="connsiteX91" fmla="*/ 5884906 w 12192000"/>
                  <a:gd name="connsiteY91" fmla="*/ 2308411 h 3176298"/>
                  <a:gd name="connsiteX92" fmla="*/ 5959204 w 12192000"/>
                  <a:gd name="connsiteY92" fmla="*/ 2311269 h 3176298"/>
                  <a:gd name="connsiteX93" fmla="*/ 6042072 w 12192000"/>
                  <a:gd name="connsiteY93" fmla="*/ 2310697 h 3176298"/>
                  <a:gd name="connsiteX94" fmla="*/ 6074842 w 12192000"/>
                  <a:gd name="connsiteY94" fmla="*/ 2305745 h 3176298"/>
                  <a:gd name="connsiteX95" fmla="*/ 6163425 w 12192000"/>
                  <a:gd name="connsiteY95" fmla="*/ 2309172 h 3176298"/>
                  <a:gd name="connsiteX96" fmla="*/ 6209909 w 12192000"/>
                  <a:gd name="connsiteY96" fmla="*/ 2303459 h 3176298"/>
                  <a:gd name="connsiteX97" fmla="*/ 6286493 w 12192000"/>
                  <a:gd name="connsiteY97" fmla="*/ 2302315 h 3176298"/>
                  <a:gd name="connsiteX98" fmla="*/ 6311449 w 12192000"/>
                  <a:gd name="connsiteY98" fmla="*/ 2300980 h 3176298"/>
                  <a:gd name="connsiteX99" fmla="*/ 6333739 w 12192000"/>
                  <a:gd name="connsiteY99" fmla="*/ 2300218 h 3176298"/>
                  <a:gd name="connsiteX100" fmla="*/ 6410131 w 12192000"/>
                  <a:gd name="connsiteY100" fmla="*/ 2315841 h 3176298"/>
                  <a:gd name="connsiteX101" fmla="*/ 6477951 w 12192000"/>
                  <a:gd name="connsiteY101" fmla="*/ 2316793 h 3176298"/>
                  <a:gd name="connsiteX102" fmla="*/ 6596828 w 12192000"/>
                  <a:gd name="connsiteY102" fmla="*/ 2329368 h 3176298"/>
                  <a:gd name="connsiteX103" fmla="*/ 6623118 w 12192000"/>
                  <a:gd name="connsiteY103" fmla="*/ 2324985 h 3176298"/>
                  <a:gd name="connsiteX104" fmla="*/ 6705417 w 12192000"/>
                  <a:gd name="connsiteY104" fmla="*/ 2323272 h 3176298"/>
                  <a:gd name="connsiteX105" fmla="*/ 6752283 w 12192000"/>
                  <a:gd name="connsiteY105" fmla="*/ 2321937 h 3176298"/>
                  <a:gd name="connsiteX106" fmla="*/ 6810195 w 12192000"/>
                  <a:gd name="connsiteY106" fmla="*/ 2331082 h 3176298"/>
                  <a:gd name="connsiteX107" fmla="*/ 6910782 w 12192000"/>
                  <a:gd name="connsiteY107" fmla="*/ 2350512 h 3176298"/>
                  <a:gd name="connsiteX108" fmla="*/ 6937263 w 12192000"/>
                  <a:gd name="connsiteY108" fmla="*/ 2353561 h 3176298"/>
                  <a:gd name="connsiteX109" fmla="*/ 6985653 w 12192000"/>
                  <a:gd name="connsiteY109" fmla="*/ 2362897 h 3176298"/>
                  <a:gd name="connsiteX110" fmla="*/ 6994415 w 12192000"/>
                  <a:gd name="connsiteY110" fmla="*/ 2364611 h 3176298"/>
                  <a:gd name="connsiteX111" fmla="*/ 7068141 w 12192000"/>
                  <a:gd name="connsiteY111" fmla="*/ 2388234 h 3176298"/>
                  <a:gd name="connsiteX112" fmla="*/ 7106432 w 12192000"/>
                  <a:gd name="connsiteY112" fmla="*/ 2390138 h 3176298"/>
                  <a:gd name="connsiteX113" fmla="*/ 7216547 w 12192000"/>
                  <a:gd name="connsiteY113" fmla="*/ 2390330 h 3176298"/>
                  <a:gd name="connsiteX114" fmla="*/ 7263220 w 12192000"/>
                  <a:gd name="connsiteY114" fmla="*/ 2386709 h 3176298"/>
                  <a:gd name="connsiteX115" fmla="*/ 7375428 w 12192000"/>
                  <a:gd name="connsiteY115" fmla="*/ 2372803 h 3176298"/>
                  <a:gd name="connsiteX116" fmla="*/ 7445916 w 12192000"/>
                  <a:gd name="connsiteY116" fmla="*/ 2365945 h 3176298"/>
                  <a:gd name="connsiteX117" fmla="*/ 7526880 w 12192000"/>
                  <a:gd name="connsiteY117" fmla="*/ 2355084 h 3176298"/>
                  <a:gd name="connsiteX118" fmla="*/ 7619655 w 12192000"/>
                  <a:gd name="connsiteY118" fmla="*/ 2348226 h 3176298"/>
                  <a:gd name="connsiteX119" fmla="*/ 7788636 w 12192000"/>
                  <a:gd name="connsiteY119" fmla="*/ 2327461 h 3176298"/>
                  <a:gd name="connsiteX120" fmla="*/ 7952280 w 12192000"/>
                  <a:gd name="connsiteY120" fmla="*/ 2305935 h 3176298"/>
                  <a:gd name="connsiteX121" fmla="*/ 8019339 w 12192000"/>
                  <a:gd name="connsiteY121" fmla="*/ 2286884 h 3176298"/>
                  <a:gd name="connsiteX122" fmla="*/ 8137835 w 12192000"/>
                  <a:gd name="connsiteY122" fmla="*/ 2259832 h 3176298"/>
                  <a:gd name="connsiteX123" fmla="*/ 8189651 w 12192000"/>
                  <a:gd name="connsiteY123" fmla="*/ 2243639 h 3176298"/>
                  <a:gd name="connsiteX124" fmla="*/ 8313671 w 12192000"/>
                  <a:gd name="connsiteY124" fmla="*/ 2209920 h 3176298"/>
                  <a:gd name="connsiteX125" fmla="*/ 8459979 w 12192000"/>
                  <a:gd name="connsiteY125" fmla="*/ 2158864 h 3176298"/>
                  <a:gd name="connsiteX126" fmla="*/ 8516369 w 12192000"/>
                  <a:gd name="connsiteY126" fmla="*/ 2144003 h 3176298"/>
                  <a:gd name="connsiteX127" fmla="*/ 8657726 w 12192000"/>
                  <a:gd name="connsiteY127" fmla="*/ 2106284 h 3176298"/>
                  <a:gd name="connsiteX128" fmla="*/ 8711448 w 12192000"/>
                  <a:gd name="connsiteY128" fmla="*/ 2098664 h 3176298"/>
                  <a:gd name="connsiteX129" fmla="*/ 8772219 w 12192000"/>
                  <a:gd name="connsiteY129" fmla="*/ 2082280 h 3176298"/>
                  <a:gd name="connsiteX130" fmla="*/ 8845565 w 12192000"/>
                  <a:gd name="connsiteY130" fmla="*/ 2053705 h 3176298"/>
                  <a:gd name="connsiteX131" fmla="*/ 8967871 w 12192000"/>
                  <a:gd name="connsiteY131" fmla="*/ 2011221 h 3176298"/>
                  <a:gd name="connsiteX132" fmla="*/ 9015878 w 12192000"/>
                  <a:gd name="connsiteY132" fmla="*/ 2001124 h 3176298"/>
                  <a:gd name="connsiteX133" fmla="*/ 9234579 w 12192000"/>
                  <a:gd name="connsiteY133" fmla="*/ 1935209 h 3176298"/>
                  <a:gd name="connsiteX134" fmla="*/ 9346597 w 12192000"/>
                  <a:gd name="connsiteY134" fmla="*/ 1896917 h 3176298"/>
                  <a:gd name="connsiteX135" fmla="*/ 9416321 w 12192000"/>
                  <a:gd name="connsiteY135" fmla="*/ 1880724 h 3176298"/>
                  <a:gd name="connsiteX136" fmla="*/ 9477283 w 12192000"/>
                  <a:gd name="connsiteY136" fmla="*/ 1856149 h 3176298"/>
                  <a:gd name="connsiteX137" fmla="*/ 9666265 w 12192000"/>
                  <a:gd name="connsiteY137" fmla="*/ 1787186 h 3176298"/>
                  <a:gd name="connsiteX138" fmla="*/ 9754088 w 12192000"/>
                  <a:gd name="connsiteY138" fmla="*/ 1741464 h 3176298"/>
                  <a:gd name="connsiteX139" fmla="*/ 9899446 w 12192000"/>
                  <a:gd name="connsiteY139" fmla="*/ 1656880 h 3176298"/>
                  <a:gd name="connsiteX140" fmla="*/ 9993175 w 12192000"/>
                  <a:gd name="connsiteY140" fmla="*/ 1576487 h 3176298"/>
                  <a:gd name="connsiteX141" fmla="*/ 10044230 w 12192000"/>
                  <a:gd name="connsiteY141" fmla="*/ 1540480 h 3176298"/>
                  <a:gd name="connsiteX142" fmla="*/ 10131863 w 12192000"/>
                  <a:gd name="connsiteY142" fmla="*/ 1485613 h 3176298"/>
                  <a:gd name="connsiteX143" fmla="*/ 10242357 w 12192000"/>
                  <a:gd name="connsiteY143" fmla="*/ 1410555 h 3176298"/>
                  <a:gd name="connsiteX144" fmla="*/ 10363709 w 12192000"/>
                  <a:gd name="connsiteY144" fmla="*/ 1359499 h 3176298"/>
                  <a:gd name="connsiteX145" fmla="*/ 10428291 w 12192000"/>
                  <a:gd name="connsiteY145" fmla="*/ 1314920 h 3176298"/>
                  <a:gd name="connsiteX146" fmla="*/ 10490969 w 12192000"/>
                  <a:gd name="connsiteY146" fmla="*/ 1267104 h 3176298"/>
                  <a:gd name="connsiteX147" fmla="*/ 10523354 w 12192000"/>
                  <a:gd name="connsiteY147" fmla="*/ 1238337 h 3176298"/>
                  <a:gd name="connsiteX148" fmla="*/ 10590031 w 12192000"/>
                  <a:gd name="connsiteY148" fmla="*/ 1191664 h 3176298"/>
                  <a:gd name="connsiteX149" fmla="*/ 10656519 w 12192000"/>
                  <a:gd name="connsiteY149" fmla="*/ 1156038 h 3176298"/>
                  <a:gd name="connsiteX150" fmla="*/ 10703573 w 12192000"/>
                  <a:gd name="connsiteY150" fmla="*/ 1120603 h 3176298"/>
                  <a:gd name="connsiteX151" fmla="*/ 10764534 w 12192000"/>
                  <a:gd name="connsiteY151" fmla="*/ 1067643 h 3176298"/>
                  <a:gd name="connsiteX152" fmla="*/ 10850453 w 12192000"/>
                  <a:gd name="connsiteY152" fmla="*/ 1014301 h 3176298"/>
                  <a:gd name="connsiteX153" fmla="*/ 10929704 w 12192000"/>
                  <a:gd name="connsiteY153" fmla="*/ 980201 h 3176298"/>
                  <a:gd name="connsiteX154" fmla="*/ 10967423 w 12192000"/>
                  <a:gd name="connsiteY154" fmla="*/ 930289 h 3176298"/>
                  <a:gd name="connsiteX155" fmla="*/ 11058869 w 12192000"/>
                  <a:gd name="connsiteY155" fmla="*/ 838084 h 3176298"/>
                  <a:gd name="connsiteX156" fmla="*/ 11172600 w 12192000"/>
                  <a:gd name="connsiteY156" fmla="*/ 762834 h 3176298"/>
                  <a:gd name="connsiteX157" fmla="*/ 11275283 w 12192000"/>
                  <a:gd name="connsiteY157" fmla="*/ 673676 h 3176298"/>
                  <a:gd name="connsiteX158" fmla="*/ 11320623 w 12192000"/>
                  <a:gd name="connsiteY158" fmla="*/ 639195 h 3176298"/>
                  <a:gd name="connsiteX159" fmla="*/ 11374346 w 12192000"/>
                  <a:gd name="connsiteY159" fmla="*/ 601664 h 3176298"/>
                  <a:gd name="connsiteX160" fmla="*/ 11448453 w 12192000"/>
                  <a:gd name="connsiteY160" fmla="*/ 567755 h 3176298"/>
                  <a:gd name="connsiteX161" fmla="*/ 11532275 w 12192000"/>
                  <a:gd name="connsiteY161" fmla="*/ 522605 h 3176298"/>
                  <a:gd name="connsiteX162" fmla="*/ 11562947 w 12192000"/>
                  <a:gd name="connsiteY162" fmla="*/ 486598 h 3176298"/>
                  <a:gd name="connsiteX163" fmla="*/ 11672489 w 12192000"/>
                  <a:gd name="connsiteY163" fmla="*/ 335337 h 3176298"/>
                  <a:gd name="connsiteX164" fmla="*/ 11821656 w 12192000"/>
                  <a:gd name="connsiteY164" fmla="*/ 207889 h 3176298"/>
                  <a:gd name="connsiteX165" fmla="*/ 11986443 w 12192000"/>
                  <a:gd name="connsiteY165" fmla="*/ 104824 h 3176298"/>
                  <a:gd name="connsiteX166" fmla="*/ 12026448 w 12192000"/>
                  <a:gd name="connsiteY166" fmla="*/ 88821 h 3176298"/>
                  <a:gd name="connsiteX167" fmla="*/ 12160947 w 12192000"/>
                  <a:gd name="connsiteY167" fmla="*/ 28621 h 3176298"/>
                  <a:gd name="connsiteX168" fmla="*/ 12192000 w 12192000"/>
                  <a:gd name="connsiteY168" fmla="*/ 0 h 3176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Lst>
                <a:rect l="l" t="t" r="r" b="b"/>
                <a:pathLst>
                  <a:path w="12192000" h="3176298">
                    <a:moveTo>
                      <a:pt x="12192000" y="0"/>
                    </a:moveTo>
                    <a:lnTo>
                      <a:pt x="12192000" y="3176298"/>
                    </a:lnTo>
                    <a:lnTo>
                      <a:pt x="0" y="3176298"/>
                    </a:lnTo>
                    <a:lnTo>
                      <a:pt x="0" y="2264980"/>
                    </a:lnTo>
                    <a:lnTo>
                      <a:pt x="544" y="2264980"/>
                    </a:lnTo>
                    <a:lnTo>
                      <a:pt x="544" y="2392219"/>
                    </a:lnTo>
                    <a:lnTo>
                      <a:pt x="61197" y="2387448"/>
                    </a:lnTo>
                    <a:cubicBezTo>
                      <a:pt x="80794" y="2382137"/>
                      <a:pt x="99990" y="2374707"/>
                      <a:pt x="119613" y="2369945"/>
                    </a:cubicBezTo>
                    <a:cubicBezTo>
                      <a:pt x="137898" y="2365563"/>
                      <a:pt x="155046" y="2355466"/>
                      <a:pt x="172384" y="2347084"/>
                    </a:cubicBezTo>
                    <a:cubicBezTo>
                      <a:pt x="205529" y="2331082"/>
                      <a:pt x="240965" y="2341178"/>
                      <a:pt x="274873" y="2336988"/>
                    </a:cubicBezTo>
                    <a:cubicBezTo>
                      <a:pt x="285732" y="2335653"/>
                      <a:pt x="296590" y="2334130"/>
                      <a:pt x="307259" y="2331461"/>
                    </a:cubicBezTo>
                    <a:cubicBezTo>
                      <a:pt x="336408" y="2324413"/>
                      <a:pt x="366127" y="2318317"/>
                      <a:pt x="394511" y="2308601"/>
                    </a:cubicBezTo>
                    <a:cubicBezTo>
                      <a:pt x="426709" y="2297743"/>
                      <a:pt x="457572" y="2283264"/>
                      <a:pt x="494337" y="2268213"/>
                    </a:cubicBezTo>
                    <a:cubicBezTo>
                      <a:pt x="507102" y="2272024"/>
                      <a:pt x="526724" y="2282312"/>
                      <a:pt x="546917" y="2283264"/>
                    </a:cubicBezTo>
                    <a:cubicBezTo>
                      <a:pt x="611880" y="2286503"/>
                      <a:pt x="672650" y="2268786"/>
                      <a:pt x="730754" y="2240780"/>
                    </a:cubicBezTo>
                    <a:cubicBezTo>
                      <a:pt x="748471" y="2232399"/>
                      <a:pt x="767524" y="2226874"/>
                      <a:pt x="785432" y="2218682"/>
                    </a:cubicBezTo>
                    <a:cubicBezTo>
                      <a:pt x="791717" y="2215826"/>
                      <a:pt x="799909" y="2209730"/>
                      <a:pt x="801053" y="2204013"/>
                    </a:cubicBezTo>
                    <a:cubicBezTo>
                      <a:pt x="807719" y="2170866"/>
                      <a:pt x="832486" y="2171436"/>
                      <a:pt x="858205" y="2169532"/>
                    </a:cubicBezTo>
                    <a:cubicBezTo>
                      <a:pt x="888877" y="2167247"/>
                      <a:pt x="919165" y="2161912"/>
                      <a:pt x="949646" y="2157340"/>
                    </a:cubicBezTo>
                    <a:cubicBezTo>
                      <a:pt x="953648" y="2156768"/>
                      <a:pt x="957266" y="2152768"/>
                      <a:pt x="960887" y="2150099"/>
                    </a:cubicBezTo>
                    <a:cubicBezTo>
                      <a:pt x="966411" y="2146099"/>
                      <a:pt x="971554" y="2140003"/>
                      <a:pt x="977653" y="2138480"/>
                    </a:cubicBezTo>
                    <a:cubicBezTo>
                      <a:pt x="1008894" y="2131049"/>
                      <a:pt x="1040327" y="2124763"/>
                      <a:pt x="1071762" y="2117905"/>
                    </a:cubicBezTo>
                    <a:cubicBezTo>
                      <a:pt x="1078810" y="2116380"/>
                      <a:pt x="1086048" y="2114476"/>
                      <a:pt x="1092527" y="2111428"/>
                    </a:cubicBezTo>
                    <a:cubicBezTo>
                      <a:pt x="1098623" y="2108570"/>
                      <a:pt x="1103767" y="2103616"/>
                      <a:pt x="1109865" y="2100568"/>
                    </a:cubicBezTo>
                    <a:cubicBezTo>
                      <a:pt x="1126437" y="2092378"/>
                      <a:pt x="1143394" y="2084757"/>
                      <a:pt x="1162823" y="2075613"/>
                    </a:cubicBezTo>
                    <a:cubicBezTo>
                      <a:pt x="1173681" y="2092757"/>
                      <a:pt x="1188354" y="2083041"/>
                      <a:pt x="1206641" y="2074851"/>
                    </a:cubicBezTo>
                    <a:cubicBezTo>
                      <a:pt x="1225310" y="2066468"/>
                      <a:pt x="1246837" y="2063801"/>
                      <a:pt x="1267411" y="2060753"/>
                    </a:cubicBezTo>
                    <a:cubicBezTo>
                      <a:pt x="1305132" y="2055228"/>
                      <a:pt x="1343044" y="2051799"/>
                      <a:pt x="1380762" y="2046847"/>
                    </a:cubicBezTo>
                    <a:cubicBezTo>
                      <a:pt x="1388765" y="2045703"/>
                      <a:pt x="1397909" y="2043608"/>
                      <a:pt x="1404006" y="2038844"/>
                    </a:cubicBezTo>
                    <a:cubicBezTo>
                      <a:pt x="1445725" y="2006839"/>
                      <a:pt x="1496403" y="1997887"/>
                      <a:pt x="1544598" y="2000932"/>
                    </a:cubicBezTo>
                    <a:cubicBezTo>
                      <a:pt x="1582510" y="2003220"/>
                      <a:pt x="1619658" y="2004935"/>
                      <a:pt x="1657188" y="2001697"/>
                    </a:cubicBezTo>
                    <a:cubicBezTo>
                      <a:pt x="1660046" y="2001505"/>
                      <a:pt x="1663856" y="2001887"/>
                      <a:pt x="1665950" y="2003411"/>
                    </a:cubicBezTo>
                    <a:cubicBezTo>
                      <a:pt x="1678904" y="2013507"/>
                      <a:pt x="1692431" y="2014269"/>
                      <a:pt x="1709006" y="2015983"/>
                    </a:cubicBezTo>
                    <a:cubicBezTo>
                      <a:pt x="1732439" y="2018461"/>
                      <a:pt x="1753965" y="2016745"/>
                      <a:pt x="1775684" y="2012555"/>
                    </a:cubicBezTo>
                    <a:cubicBezTo>
                      <a:pt x="1791496" y="2009507"/>
                      <a:pt x="1807497" y="2003220"/>
                      <a:pt x="1821596" y="1995218"/>
                    </a:cubicBezTo>
                    <a:cubicBezTo>
                      <a:pt x="1841216" y="1983978"/>
                      <a:pt x="1860079" y="1979597"/>
                      <a:pt x="1878748" y="1994457"/>
                    </a:cubicBezTo>
                    <a:cubicBezTo>
                      <a:pt x="1898940" y="2010269"/>
                      <a:pt x="1921800" y="2004745"/>
                      <a:pt x="1944092" y="2005315"/>
                    </a:cubicBezTo>
                    <a:cubicBezTo>
                      <a:pt x="1953806" y="2005507"/>
                      <a:pt x="1964094" y="2005124"/>
                      <a:pt x="1973429" y="2007601"/>
                    </a:cubicBezTo>
                    <a:cubicBezTo>
                      <a:pt x="2000479" y="2014651"/>
                      <a:pt x="2026581" y="2025320"/>
                      <a:pt x="2054013" y="2030082"/>
                    </a:cubicBezTo>
                    <a:cubicBezTo>
                      <a:pt x="2069254" y="2032747"/>
                      <a:pt x="2086208" y="2027986"/>
                      <a:pt x="2102021" y="2024557"/>
                    </a:cubicBezTo>
                    <a:cubicBezTo>
                      <a:pt x="2118023" y="2020937"/>
                      <a:pt x="2133834" y="2015413"/>
                      <a:pt x="2149267" y="2009697"/>
                    </a:cubicBezTo>
                    <a:cubicBezTo>
                      <a:pt x="2159743" y="2005887"/>
                      <a:pt x="2171173" y="2002267"/>
                      <a:pt x="2179556" y="1995409"/>
                    </a:cubicBezTo>
                    <a:cubicBezTo>
                      <a:pt x="2198608" y="1979788"/>
                      <a:pt x="2218229" y="1977120"/>
                      <a:pt x="2240710" y="1985312"/>
                    </a:cubicBezTo>
                    <a:cubicBezTo>
                      <a:pt x="2244137" y="1986647"/>
                      <a:pt x="2248138" y="1986647"/>
                      <a:pt x="2251948" y="1986836"/>
                    </a:cubicBezTo>
                    <a:cubicBezTo>
                      <a:pt x="2312915" y="1990836"/>
                      <a:pt x="2373874" y="1993314"/>
                      <a:pt x="2434456" y="1999410"/>
                    </a:cubicBezTo>
                    <a:cubicBezTo>
                      <a:pt x="2459029" y="2001887"/>
                      <a:pt x="2482652" y="2012745"/>
                      <a:pt x="2506847" y="2019603"/>
                    </a:cubicBezTo>
                    <a:cubicBezTo>
                      <a:pt x="2511800" y="2020937"/>
                      <a:pt x="2517327" y="2023033"/>
                      <a:pt x="2522279" y="2022080"/>
                    </a:cubicBezTo>
                    <a:cubicBezTo>
                      <a:pt x="2576191" y="2012555"/>
                      <a:pt x="2626677" y="2026461"/>
                      <a:pt x="2676398" y="2044751"/>
                    </a:cubicBezTo>
                    <a:cubicBezTo>
                      <a:pt x="2681540" y="2046656"/>
                      <a:pt x="2687827" y="2046084"/>
                      <a:pt x="2693543" y="2045703"/>
                    </a:cubicBezTo>
                    <a:cubicBezTo>
                      <a:pt x="2709548" y="2044370"/>
                      <a:pt x="2726882" y="2037701"/>
                      <a:pt x="2741360" y="2041701"/>
                    </a:cubicBezTo>
                    <a:cubicBezTo>
                      <a:pt x="2779842" y="2052753"/>
                      <a:pt x="2817943" y="2066087"/>
                      <a:pt x="2854140" y="2082851"/>
                    </a:cubicBezTo>
                    <a:cubicBezTo>
                      <a:pt x="2890910" y="2099805"/>
                      <a:pt x="2925008" y="2114095"/>
                      <a:pt x="2967110" y="2096949"/>
                    </a:cubicBezTo>
                    <a:cubicBezTo>
                      <a:pt x="2985016" y="2089709"/>
                      <a:pt x="3008639" y="2094853"/>
                      <a:pt x="3029216" y="2096757"/>
                    </a:cubicBezTo>
                    <a:cubicBezTo>
                      <a:pt x="3044264" y="2098282"/>
                      <a:pt x="3058743" y="2106856"/>
                      <a:pt x="3073604" y="2106856"/>
                    </a:cubicBezTo>
                    <a:cubicBezTo>
                      <a:pt x="3113231" y="2106856"/>
                      <a:pt x="3148472" y="2116953"/>
                      <a:pt x="3182763" y="2137527"/>
                    </a:cubicBezTo>
                    <a:cubicBezTo>
                      <a:pt x="3196102" y="2145528"/>
                      <a:pt x="3216867" y="2140193"/>
                      <a:pt x="3234202" y="2142289"/>
                    </a:cubicBezTo>
                    <a:cubicBezTo>
                      <a:pt x="3252492" y="2144765"/>
                      <a:pt x="3271348" y="2147051"/>
                      <a:pt x="3288877" y="2152578"/>
                    </a:cubicBezTo>
                    <a:cubicBezTo>
                      <a:pt x="3334216" y="2167056"/>
                      <a:pt x="3378986" y="2183439"/>
                      <a:pt x="3424135" y="2198680"/>
                    </a:cubicBezTo>
                    <a:cubicBezTo>
                      <a:pt x="3461282" y="2211253"/>
                      <a:pt x="3497862" y="2201347"/>
                      <a:pt x="3534629" y="2196013"/>
                    </a:cubicBezTo>
                    <a:cubicBezTo>
                      <a:pt x="3557682" y="2192583"/>
                      <a:pt x="3579206" y="2184391"/>
                      <a:pt x="3605116" y="2196583"/>
                    </a:cubicBezTo>
                    <a:cubicBezTo>
                      <a:pt x="3629882" y="2208205"/>
                      <a:pt x="3661315" y="2205537"/>
                      <a:pt x="3689131" y="2211824"/>
                    </a:cubicBezTo>
                    <a:cubicBezTo>
                      <a:pt x="3712565" y="2217157"/>
                      <a:pt x="3735231" y="2225732"/>
                      <a:pt x="3757902" y="2234114"/>
                    </a:cubicBezTo>
                    <a:cubicBezTo>
                      <a:pt x="3788766" y="2245545"/>
                      <a:pt x="3819245" y="2257545"/>
                      <a:pt x="3852966" y="2251831"/>
                    </a:cubicBezTo>
                    <a:cubicBezTo>
                      <a:pt x="3891259" y="2245353"/>
                      <a:pt x="3917546" y="2269738"/>
                      <a:pt x="3947648" y="2285932"/>
                    </a:cubicBezTo>
                    <a:cubicBezTo>
                      <a:pt x="3968414" y="2296980"/>
                      <a:pt x="3991083" y="2305172"/>
                      <a:pt x="4013753" y="2312031"/>
                    </a:cubicBezTo>
                    <a:cubicBezTo>
                      <a:pt x="4044043" y="2320985"/>
                      <a:pt x="4075285" y="2326320"/>
                      <a:pt x="4105766" y="2335082"/>
                    </a:cubicBezTo>
                    <a:cubicBezTo>
                      <a:pt x="4151870" y="2348226"/>
                      <a:pt x="4198546" y="2358514"/>
                      <a:pt x="4246551" y="2351274"/>
                    </a:cubicBezTo>
                    <a:cubicBezTo>
                      <a:pt x="4268649" y="2348036"/>
                      <a:pt x="4289227" y="2348226"/>
                      <a:pt x="4311323" y="2352991"/>
                    </a:cubicBezTo>
                    <a:cubicBezTo>
                      <a:pt x="4347518" y="2360801"/>
                      <a:pt x="4384668" y="2361753"/>
                      <a:pt x="4413817" y="2390899"/>
                    </a:cubicBezTo>
                    <a:cubicBezTo>
                      <a:pt x="4424104" y="2401188"/>
                      <a:pt x="4442581" y="2403853"/>
                      <a:pt x="4457632" y="2409188"/>
                    </a:cubicBezTo>
                    <a:cubicBezTo>
                      <a:pt x="4474969" y="2415476"/>
                      <a:pt x="4487731" y="2412236"/>
                      <a:pt x="4497068" y="2393947"/>
                    </a:cubicBezTo>
                    <a:cubicBezTo>
                      <a:pt x="4501257" y="2385757"/>
                      <a:pt x="4513260" y="2377755"/>
                      <a:pt x="4522596" y="2376421"/>
                    </a:cubicBezTo>
                    <a:cubicBezTo>
                      <a:pt x="4550599" y="2372421"/>
                      <a:pt x="4576318" y="2378327"/>
                      <a:pt x="4603368" y="2391282"/>
                    </a:cubicBezTo>
                    <a:cubicBezTo>
                      <a:pt x="4628705" y="2403474"/>
                      <a:pt x="4660331" y="2402140"/>
                      <a:pt x="4689098" y="2406903"/>
                    </a:cubicBezTo>
                    <a:cubicBezTo>
                      <a:pt x="4699289" y="2408618"/>
                      <a:pt x="4709482" y="2411237"/>
                      <a:pt x="4719697" y="2413428"/>
                    </a:cubicBezTo>
                    <a:lnTo>
                      <a:pt x="4726469" y="2414298"/>
                    </a:lnTo>
                    <a:lnTo>
                      <a:pt x="4785776" y="2414298"/>
                    </a:lnTo>
                    <a:lnTo>
                      <a:pt x="4788661" y="2414047"/>
                    </a:lnTo>
                    <a:cubicBezTo>
                      <a:pt x="4801401" y="2412237"/>
                      <a:pt x="4814166" y="2410142"/>
                      <a:pt x="4827024" y="2408999"/>
                    </a:cubicBezTo>
                    <a:cubicBezTo>
                      <a:pt x="4847027" y="2407095"/>
                      <a:pt x="4867412" y="2407856"/>
                      <a:pt x="4887415" y="2405570"/>
                    </a:cubicBezTo>
                    <a:cubicBezTo>
                      <a:pt x="4903799" y="2403853"/>
                      <a:pt x="4919991" y="2399474"/>
                      <a:pt x="4936184" y="2395853"/>
                    </a:cubicBezTo>
                    <a:cubicBezTo>
                      <a:pt x="4942089" y="2394520"/>
                      <a:pt x="4947996" y="2389376"/>
                      <a:pt x="4953328" y="2390138"/>
                    </a:cubicBezTo>
                    <a:cubicBezTo>
                      <a:pt x="5006292" y="2398330"/>
                      <a:pt x="5044391" y="2361753"/>
                      <a:pt x="5089162" y="2345560"/>
                    </a:cubicBezTo>
                    <a:cubicBezTo>
                      <a:pt x="5136216" y="2328413"/>
                      <a:pt x="5181748" y="2302124"/>
                      <a:pt x="5234326" y="2309935"/>
                    </a:cubicBezTo>
                    <a:cubicBezTo>
                      <a:pt x="5266141" y="2314697"/>
                      <a:pt x="5296812" y="2325747"/>
                      <a:pt x="5328438" y="2332416"/>
                    </a:cubicBezTo>
                    <a:cubicBezTo>
                      <a:pt x="5339677" y="2334701"/>
                      <a:pt x="5352250" y="2334320"/>
                      <a:pt x="5363491" y="2332034"/>
                    </a:cubicBezTo>
                    <a:cubicBezTo>
                      <a:pt x="5417784" y="2321555"/>
                      <a:pt x="5471316" y="2320032"/>
                      <a:pt x="5524660" y="2337178"/>
                    </a:cubicBezTo>
                    <a:cubicBezTo>
                      <a:pt x="5533802" y="2340036"/>
                      <a:pt x="5543518" y="2342701"/>
                      <a:pt x="5553045" y="2342701"/>
                    </a:cubicBezTo>
                    <a:cubicBezTo>
                      <a:pt x="5605244" y="2342701"/>
                      <a:pt x="5656488" y="2338701"/>
                      <a:pt x="5706401" y="2320032"/>
                    </a:cubicBezTo>
                    <a:cubicBezTo>
                      <a:pt x="5723166" y="2313745"/>
                      <a:pt x="5743551" y="2317745"/>
                      <a:pt x="5762029" y="2316221"/>
                    </a:cubicBezTo>
                    <a:cubicBezTo>
                      <a:pt x="5779174" y="2314889"/>
                      <a:pt x="5796702" y="2314317"/>
                      <a:pt x="5813276" y="2309935"/>
                    </a:cubicBezTo>
                    <a:cubicBezTo>
                      <a:pt x="5837472" y="2303459"/>
                      <a:pt x="5859949" y="2302697"/>
                      <a:pt x="5884906" y="2308411"/>
                    </a:cubicBezTo>
                    <a:cubicBezTo>
                      <a:pt x="5908719" y="2313745"/>
                      <a:pt x="5934438" y="2311079"/>
                      <a:pt x="5959204" y="2311269"/>
                    </a:cubicBezTo>
                    <a:cubicBezTo>
                      <a:pt x="5986828" y="2311459"/>
                      <a:pt x="6014449" y="2311649"/>
                      <a:pt x="6042072" y="2310697"/>
                    </a:cubicBezTo>
                    <a:cubicBezTo>
                      <a:pt x="6053124" y="2310317"/>
                      <a:pt x="6065695" y="2302697"/>
                      <a:pt x="6074842" y="2305745"/>
                    </a:cubicBezTo>
                    <a:cubicBezTo>
                      <a:pt x="6104368" y="2316031"/>
                      <a:pt x="6133897" y="2303649"/>
                      <a:pt x="6163425" y="2309172"/>
                    </a:cubicBezTo>
                    <a:cubicBezTo>
                      <a:pt x="6177905" y="2312031"/>
                      <a:pt x="6194288" y="2304220"/>
                      <a:pt x="6209909" y="2303459"/>
                    </a:cubicBezTo>
                    <a:cubicBezTo>
                      <a:pt x="6235437" y="2302124"/>
                      <a:pt x="6260964" y="2302697"/>
                      <a:pt x="6286493" y="2302315"/>
                    </a:cubicBezTo>
                    <a:cubicBezTo>
                      <a:pt x="6294876" y="2302124"/>
                      <a:pt x="6303068" y="2301362"/>
                      <a:pt x="6311449" y="2300980"/>
                    </a:cubicBezTo>
                    <a:cubicBezTo>
                      <a:pt x="6318880" y="2300601"/>
                      <a:pt x="6326691" y="2298887"/>
                      <a:pt x="6333739" y="2300218"/>
                    </a:cubicBezTo>
                    <a:cubicBezTo>
                      <a:pt x="6359268" y="2304983"/>
                      <a:pt x="6384414" y="2312793"/>
                      <a:pt x="6410131" y="2315841"/>
                    </a:cubicBezTo>
                    <a:cubicBezTo>
                      <a:pt x="6432420" y="2318507"/>
                      <a:pt x="6455472" y="2314889"/>
                      <a:pt x="6477951" y="2316793"/>
                    </a:cubicBezTo>
                    <a:cubicBezTo>
                      <a:pt x="6517576" y="2320032"/>
                      <a:pt x="6557201" y="2325747"/>
                      <a:pt x="6596828" y="2329368"/>
                    </a:cubicBezTo>
                    <a:cubicBezTo>
                      <a:pt x="6605401" y="2330130"/>
                      <a:pt x="6614353" y="2325365"/>
                      <a:pt x="6623118" y="2324985"/>
                    </a:cubicBezTo>
                    <a:cubicBezTo>
                      <a:pt x="6650551" y="2324033"/>
                      <a:pt x="6677984" y="2323841"/>
                      <a:pt x="6705417" y="2323272"/>
                    </a:cubicBezTo>
                    <a:cubicBezTo>
                      <a:pt x="6721038" y="2323080"/>
                      <a:pt x="6736851" y="2323651"/>
                      <a:pt x="6752283" y="2321937"/>
                    </a:cubicBezTo>
                    <a:cubicBezTo>
                      <a:pt x="6772665" y="2319651"/>
                      <a:pt x="6791144" y="2316221"/>
                      <a:pt x="6810195" y="2331082"/>
                    </a:cubicBezTo>
                    <a:cubicBezTo>
                      <a:pt x="6839534" y="2354132"/>
                      <a:pt x="6876872" y="2345178"/>
                      <a:pt x="6910782" y="2350512"/>
                    </a:cubicBezTo>
                    <a:cubicBezTo>
                      <a:pt x="6919547" y="2351847"/>
                      <a:pt x="6928501" y="2352036"/>
                      <a:pt x="6937263" y="2353561"/>
                    </a:cubicBezTo>
                    <a:cubicBezTo>
                      <a:pt x="6953457" y="2356418"/>
                      <a:pt x="6969457" y="2359657"/>
                      <a:pt x="6985653" y="2362897"/>
                    </a:cubicBezTo>
                    <a:cubicBezTo>
                      <a:pt x="6988509" y="2363467"/>
                      <a:pt x="6991747" y="2363659"/>
                      <a:pt x="6994415" y="2364611"/>
                    </a:cubicBezTo>
                    <a:cubicBezTo>
                      <a:pt x="7018991" y="2372611"/>
                      <a:pt x="7043184" y="2381755"/>
                      <a:pt x="7068141" y="2388234"/>
                    </a:cubicBezTo>
                    <a:cubicBezTo>
                      <a:pt x="7080334" y="2391472"/>
                      <a:pt x="7093860" y="2391853"/>
                      <a:pt x="7106432" y="2390138"/>
                    </a:cubicBezTo>
                    <a:cubicBezTo>
                      <a:pt x="7143199" y="2385185"/>
                      <a:pt x="7179587" y="2383089"/>
                      <a:pt x="7216547" y="2390330"/>
                    </a:cubicBezTo>
                    <a:cubicBezTo>
                      <a:pt x="7231214" y="2393186"/>
                      <a:pt x="7247599" y="2388424"/>
                      <a:pt x="7263220" y="2386709"/>
                    </a:cubicBezTo>
                    <a:cubicBezTo>
                      <a:pt x="7300559" y="2382137"/>
                      <a:pt x="7337899" y="2377183"/>
                      <a:pt x="7375428" y="2372803"/>
                    </a:cubicBezTo>
                    <a:cubicBezTo>
                      <a:pt x="7398860" y="2370135"/>
                      <a:pt x="7422483" y="2368611"/>
                      <a:pt x="7445916" y="2365945"/>
                    </a:cubicBezTo>
                    <a:cubicBezTo>
                      <a:pt x="7472967" y="2362705"/>
                      <a:pt x="7499828" y="2357753"/>
                      <a:pt x="7526880" y="2355084"/>
                    </a:cubicBezTo>
                    <a:cubicBezTo>
                      <a:pt x="7557742" y="2352036"/>
                      <a:pt x="7588795" y="2351466"/>
                      <a:pt x="7619655" y="2348226"/>
                    </a:cubicBezTo>
                    <a:cubicBezTo>
                      <a:pt x="7676047" y="2341940"/>
                      <a:pt x="7732247" y="2334509"/>
                      <a:pt x="7788636" y="2327461"/>
                    </a:cubicBezTo>
                    <a:cubicBezTo>
                      <a:pt x="7843311" y="2320603"/>
                      <a:pt x="7897987" y="2314507"/>
                      <a:pt x="7952280" y="2305935"/>
                    </a:cubicBezTo>
                    <a:cubicBezTo>
                      <a:pt x="7975142" y="2302315"/>
                      <a:pt x="7996859" y="2292408"/>
                      <a:pt x="8019339" y="2286884"/>
                    </a:cubicBezTo>
                    <a:cubicBezTo>
                      <a:pt x="8058774" y="2277357"/>
                      <a:pt x="8098590" y="2269357"/>
                      <a:pt x="8137835" y="2259832"/>
                    </a:cubicBezTo>
                    <a:cubicBezTo>
                      <a:pt x="8155359" y="2255641"/>
                      <a:pt x="8172124" y="2248593"/>
                      <a:pt x="8189651" y="2243639"/>
                    </a:cubicBezTo>
                    <a:cubicBezTo>
                      <a:pt x="8230992" y="2232208"/>
                      <a:pt x="8272903" y="2222874"/>
                      <a:pt x="8313671" y="2209920"/>
                    </a:cubicBezTo>
                    <a:cubicBezTo>
                      <a:pt x="8362822" y="2194297"/>
                      <a:pt x="8411019" y="2175439"/>
                      <a:pt x="8459979" y="2158864"/>
                    </a:cubicBezTo>
                    <a:cubicBezTo>
                      <a:pt x="8478269" y="2152578"/>
                      <a:pt x="8497511" y="2148957"/>
                      <a:pt x="8516369" y="2144003"/>
                    </a:cubicBezTo>
                    <a:cubicBezTo>
                      <a:pt x="8563425" y="2131431"/>
                      <a:pt x="8610288" y="2118095"/>
                      <a:pt x="8657726" y="2106284"/>
                    </a:cubicBezTo>
                    <a:cubicBezTo>
                      <a:pt x="8675253" y="2101901"/>
                      <a:pt x="8693731" y="2102284"/>
                      <a:pt x="8711448" y="2098664"/>
                    </a:cubicBezTo>
                    <a:cubicBezTo>
                      <a:pt x="8732023" y="2094472"/>
                      <a:pt x="8752407" y="2089138"/>
                      <a:pt x="8772219" y="2082280"/>
                    </a:cubicBezTo>
                    <a:cubicBezTo>
                      <a:pt x="8796985" y="2073707"/>
                      <a:pt x="8820990" y="2062659"/>
                      <a:pt x="8845565" y="2053705"/>
                    </a:cubicBezTo>
                    <a:cubicBezTo>
                      <a:pt x="8886142" y="2039034"/>
                      <a:pt x="8926911" y="2024557"/>
                      <a:pt x="8967871" y="2011221"/>
                    </a:cubicBezTo>
                    <a:cubicBezTo>
                      <a:pt x="8983301" y="2006268"/>
                      <a:pt x="9000257" y="2005697"/>
                      <a:pt x="9015878" y="2001124"/>
                    </a:cubicBezTo>
                    <a:cubicBezTo>
                      <a:pt x="9088840" y="1979597"/>
                      <a:pt x="9161805" y="1957880"/>
                      <a:pt x="9234579" y="1935209"/>
                    </a:cubicBezTo>
                    <a:cubicBezTo>
                      <a:pt x="9272298" y="1923399"/>
                      <a:pt x="9308875" y="1908538"/>
                      <a:pt x="9346597" y="1896917"/>
                    </a:cubicBezTo>
                    <a:cubicBezTo>
                      <a:pt x="9369267" y="1889869"/>
                      <a:pt x="9393650" y="1887773"/>
                      <a:pt x="9416321" y="1880724"/>
                    </a:cubicBezTo>
                    <a:cubicBezTo>
                      <a:pt x="9437278" y="1874247"/>
                      <a:pt x="9456709" y="1863578"/>
                      <a:pt x="9477283" y="1856149"/>
                    </a:cubicBezTo>
                    <a:cubicBezTo>
                      <a:pt x="9540152" y="1833097"/>
                      <a:pt x="9603971" y="1811953"/>
                      <a:pt x="9666265" y="1787186"/>
                    </a:cubicBezTo>
                    <a:cubicBezTo>
                      <a:pt x="9696749" y="1775183"/>
                      <a:pt x="9725323" y="1757849"/>
                      <a:pt x="9754088" y="1741464"/>
                    </a:cubicBezTo>
                    <a:cubicBezTo>
                      <a:pt x="9802858" y="1713841"/>
                      <a:pt x="9850865" y="1685074"/>
                      <a:pt x="9899446" y="1656880"/>
                    </a:cubicBezTo>
                    <a:cubicBezTo>
                      <a:pt x="9935832" y="1635924"/>
                      <a:pt x="9968027" y="1611347"/>
                      <a:pt x="9993175" y="1576487"/>
                    </a:cubicBezTo>
                    <a:cubicBezTo>
                      <a:pt x="10004797" y="1560484"/>
                      <a:pt x="10024990" y="1546768"/>
                      <a:pt x="10044230" y="1540480"/>
                    </a:cubicBezTo>
                    <a:cubicBezTo>
                      <a:pt x="10078713" y="1529241"/>
                      <a:pt x="10104430" y="1507522"/>
                      <a:pt x="10131863" y="1485613"/>
                    </a:cubicBezTo>
                    <a:cubicBezTo>
                      <a:pt x="10166536" y="1457801"/>
                      <a:pt x="10203304" y="1431509"/>
                      <a:pt x="10242357" y="1410555"/>
                    </a:cubicBezTo>
                    <a:cubicBezTo>
                      <a:pt x="10280840" y="1389980"/>
                      <a:pt x="10324086" y="1378549"/>
                      <a:pt x="10363709" y="1359499"/>
                    </a:cubicBezTo>
                    <a:cubicBezTo>
                      <a:pt x="10386952" y="1348259"/>
                      <a:pt x="10407146" y="1330353"/>
                      <a:pt x="10428291" y="1314920"/>
                    </a:cubicBezTo>
                    <a:cubicBezTo>
                      <a:pt x="10449438" y="1299489"/>
                      <a:pt x="10470394" y="1283486"/>
                      <a:pt x="10490969" y="1267104"/>
                    </a:cubicBezTo>
                    <a:cubicBezTo>
                      <a:pt x="10502208" y="1258149"/>
                      <a:pt x="10511734" y="1246909"/>
                      <a:pt x="10523354" y="1238337"/>
                    </a:cubicBezTo>
                    <a:cubicBezTo>
                      <a:pt x="10545263" y="1222334"/>
                      <a:pt x="10569075" y="1208808"/>
                      <a:pt x="10590031" y="1191664"/>
                    </a:cubicBezTo>
                    <a:cubicBezTo>
                      <a:pt x="10610225" y="1175089"/>
                      <a:pt x="10633467" y="1166707"/>
                      <a:pt x="10656519" y="1156038"/>
                    </a:cubicBezTo>
                    <a:cubicBezTo>
                      <a:pt x="10674046" y="1148036"/>
                      <a:pt x="10686617" y="1130320"/>
                      <a:pt x="10703573" y="1120603"/>
                    </a:cubicBezTo>
                    <a:cubicBezTo>
                      <a:pt x="10727767" y="1106697"/>
                      <a:pt x="10746246" y="1089553"/>
                      <a:pt x="10764534" y="1067643"/>
                    </a:cubicBezTo>
                    <a:cubicBezTo>
                      <a:pt x="10785111" y="1043068"/>
                      <a:pt x="10820162" y="1029732"/>
                      <a:pt x="10850453" y="1014301"/>
                    </a:cubicBezTo>
                    <a:cubicBezTo>
                      <a:pt x="10876171" y="1001157"/>
                      <a:pt x="10906081" y="995632"/>
                      <a:pt x="10929704" y="980201"/>
                    </a:cubicBezTo>
                    <a:cubicBezTo>
                      <a:pt x="10946279" y="969342"/>
                      <a:pt x="10958661" y="948957"/>
                      <a:pt x="10967423" y="930289"/>
                    </a:cubicBezTo>
                    <a:cubicBezTo>
                      <a:pt x="10987046" y="887995"/>
                      <a:pt x="11021146" y="861897"/>
                      <a:pt x="11058869" y="838084"/>
                    </a:cubicBezTo>
                    <a:cubicBezTo>
                      <a:pt x="11097350" y="813699"/>
                      <a:pt x="11133927" y="786836"/>
                      <a:pt x="11172600" y="762834"/>
                    </a:cubicBezTo>
                    <a:cubicBezTo>
                      <a:pt x="11211843" y="738638"/>
                      <a:pt x="11243658" y="706443"/>
                      <a:pt x="11275283" y="673676"/>
                    </a:cubicBezTo>
                    <a:cubicBezTo>
                      <a:pt x="11288238" y="660150"/>
                      <a:pt x="11305192" y="650434"/>
                      <a:pt x="11320623" y="639195"/>
                    </a:cubicBezTo>
                    <a:cubicBezTo>
                      <a:pt x="11338339" y="626241"/>
                      <a:pt x="11355296" y="611953"/>
                      <a:pt x="11374346" y="601664"/>
                    </a:cubicBezTo>
                    <a:cubicBezTo>
                      <a:pt x="11398160" y="588709"/>
                      <a:pt x="11424069" y="579757"/>
                      <a:pt x="11448453" y="567755"/>
                    </a:cubicBezTo>
                    <a:cubicBezTo>
                      <a:pt x="11476838" y="553657"/>
                      <a:pt x="11505795" y="539750"/>
                      <a:pt x="11532275" y="522605"/>
                    </a:cubicBezTo>
                    <a:cubicBezTo>
                      <a:pt x="11545039" y="514413"/>
                      <a:pt x="11553613" y="499363"/>
                      <a:pt x="11562947" y="486598"/>
                    </a:cubicBezTo>
                    <a:cubicBezTo>
                      <a:pt x="11599714" y="436305"/>
                      <a:pt x="11635529" y="385441"/>
                      <a:pt x="11672489" y="335337"/>
                    </a:cubicBezTo>
                    <a:cubicBezTo>
                      <a:pt x="11712304" y="281424"/>
                      <a:pt x="11763931" y="241608"/>
                      <a:pt x="11821656" y="207889"/>
                    </a:cubicBezTo>
                    <a:cubicBezTo>
                      <a:pt x="11877664" y="175312"/>
                      <a:pt x="11931195" y="138734"/>
                      <a:pt x="11986443" y="104824"/>
                    </a:cubicBezTo>
                    <a:cubicBezTo>
                      <a:pt x="11998443" y="97395"/>
                      <a:pt x="12013114" y="94347"/>
                      <a:pt x="12026448" y="88821"/>
                    </a:cubicBezTo>
                    <a:cubicBezTo>
                      <a:pt x="12072360" y="69580"/>
                      <a:pt x="12118083" y="50147"/>
                      <a:pt x="12160947" y="28621"/>
                    </a:cubicBezTo>
                    <a:lnTo>
                      <a:pt x="12192000" y="0"/>
                    </a:lnTo>
                    <a:close/>
                  </a:path>
                </a:pathLst>
              </a:custGeom>
              <a:solidFill>
                <a:schemeClr val="bg1">
                  <a:alpha val="14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57" name="Group 49">
              <a:extLst>
                <a:ext uri="{FF2B5EF4-FFF2-40B4-BE49-F238E27FC236}">
                  <a16:creationId xmlns:a16="http://schemas.microsoft.com/office/drawing/2014/main" id="{05148B0F-801C-45A1-80C1-EEC25A22A7C6}"/>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44" y="3296011"/>
              <a:ext cx="12191456" cy="2849975"/>
              <a:chOff x="544" y="3296011"/>
              <a:chExt cx="12191456" cy="2849975"/>
            </a:xfrm>
          </p:grpSpPr>
          <p:sp>
            <p:nvSpPr>
              <p:cNvPr id="51" name="Freeform: Shape 50">
                <a:extLst>
                  <a:ext uri="{FF2B5EF4-FFF2-40B4-BE49-F238E27FC236}">
                    <a16:creationId xmlns:a16="http://schemas.microsoft.com/office/drawing/2014/main" id="{E7715ED9-C8CE-4651-82AA-1C4B5F14A0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4" y="3296011"/>
                <a:ext cx="12191456" cy="2849975"/>
              </a:xfrm>
              <a:custGeom>
                <a:avLst/>
                <a:gdLst>
                  <a:gd name="connsiteX0" fmla="*/ 6095524 w 6095524"/>
                  <a:gd name="connsiteY0" fmla="*/ 0 h 1424940"/>
                  <a:gd name="connsiteX1" fmla="*/ 6095524 w 6095524"/>
                  <a:gd name="connsiteY1" fmla="*/ 17431 h 1424940"/>
                  <a:gd name="connsiteX2" fmla="*/ 6095524 w 6095524"/>
                  <a:gd name="connsiteY2" fmla="*/ 216290 h 1424940"/>
                  <a:gd name="connsiteX3" fmla="*/ 6079998 w 6095524"/>
                  <a:gd name="connsiteY3" fmla="*/ 230600 h 1424940"/>
                  <a:gd name="connsiteX4" fmla="*/ 6012751 w 6095524"/>
                  <a:gd name="connsiteY4" fmla="*/ 260699 h 1424940"/>
                  <a:gd name="connsiteX5" fmla="*/ 5992749 w 6095524"/>
                  <a:gd name="connsiteY5" fmla="*/ 268700 h 1424940"/>
                  <a:gd name="connsiteX6" fmla="*/ 5910358 w 6095524"/>
                  <a:gd name="connsiteY6" fmla="*/ 320231 h 1424940"/>
                  <a:gd name="connsiteX7" fmla="*/ 5835777 w 6095524"/>
                  <a:gd name="connsiteY7" fmla="*/ 383953 h 1424940"/>
                  <a:gd name="connsiteX8" fmla="*/ 5781008 w 6095524"/>
                  <a:gd name="connsiteY8" fmla="*/ 459581 h 1424940"/>
                  <a:gd name="connsiteX9" fmla="*/ 5765673 w 6095524"/>
                  <a:gd name="connsiteY9" fmla="*/ 477584 h 1424940"/>
                  <a:gd name="connsiteX10" fmla="*/ 5723763 w 6095524"/>
                  <a:gd name="connsiteY10" fmla="*/ 500158 h 1424940"/>
                  <a:gd name="connsiteX11" fmla="*/ 5686711 w 6095524"/>
                  <a:gd name="connsiteY11" fmla="*/ 517112 h 1424940"/>
                  <a:gd name="connsiteX12" fmla="*/ 5659850 w 6095524"/>
                  <a:gd name="connsiteY12" fmla="*/ 535877 h 1424940"/>
                  <a:gd name="connsiteX13" fmla="*/ 5637181 w 6095524"/>
                  <a:gd name="connsiteY13" fmla="*/ 553117 h 1424940"/>
                  <a:gd name="connsiteX14" fmla="*/ 5585841 w 6095524"/>
                  <a:gd name="connsiteY14" fmla="*/ 597694 h 1424940"/>
                  <a:gd name="connsiteX15" fmla="*/ 5528977 w 6095524"/>
                  <a:gd name="connsiteY15" fmla="*/ 635318 h 1424940"/>
                  <a:gd name="connsiteX16" fmla="*/ 5483256 w 6095524"/>
                  <a:gd name="connsiteY16" fmla="*/ 681419 h 1424940"/>
                  <a:gd name="connsiteX17" fmla="*/ 5464397 w 6095524"/>
                  <a:gd name="connsiteY17" fmla="*/ 706374 h 1424940"/>
                  <a:gd name="connsiteX18" fmla="*/ 5424773 w 6095524"/>
                  <a:gd name="connsiteY18" fmla="*/ 723424 h 1424940"/>
                  <a:gd name="connsiteX19" fmla="*/ 5381815 w 6095524"/>
                  <a:gd name="connsiteY19" fmla="*/ 750094 h 1424940"/>
                  <a:gd name="connsiteX20" fmla="*/ 5351335 w 6095524"/>
                  <a:gd name="connsiteY20" fmla="*/ 776573 h 1424940"/>
                  <a:gd name="connsiteX21" fmla="*/ 5327809 w 6095524"/>
                  <a:gd name="connsiteY21" fmla="*/ 794290 h 1424940"/>
                  <a:gd name="connsiteX22" fmla="*/ 5294566 w 6095524"/>
                  <a:gd name="connsiteY22" fmla="*/ 812102 h 1424940"/>
                  <a:gd name="connsiteX23" fmla="*/ 5261229 w 6095524"/>
                  <a:gd name="connsiteY23" fmla="*/ 835438 h 1424940"/>
                  <a:gd name="connsiteX24" fmla="*/ 5245037 w 6095524"/>
                  <a:gd name="connsiteY24" fmla="*/ 849821 h 1424940"/>
                  <a:gd name="connsiteX25" fmla="*/ 5213699 w 6095524"/>
                  <a:gd name="connsiteY25" fmla="*/ 873728 h 1424940"/>
                  <a:gd name="connsiteX26" fmla="*/ 5181409 w 6095524"/>
                  <a:gd name="connsiteY26" fmla="*/ 896017 h 1424940"/>
                  <a:gd name="connsiteX27" fmla="*/ 5120735 w 6095524"/>
                  <a:gd name="connsiteY27" fmla="*/ 921544 h 1424940"/>
                  <a:gd name="connsiteX28" fmla="*/ 5065490 w 6095524"/>
                  <a:gd name="connsiteY28" fmla="*/ 959072 h 1424940"/>
                  <a:gd name="connsiteX29" fmla="*/ 5021675 w 6095524"/>
                  <a:gd name="connsiteY29" fmla="*/ 986504 h 1424940"/>
                  <a:gd name="connsiteX30" fmla="*/ 4996148 w 6095524"/>
                  <a:gd name="connsiteY30" fmla="*/ 1004507 h 1424940"/>
                  <a:gd name="connsiteX31" fmla="*/ 4949285 w 6095524"/>
                  <a:gd name="connsiteY31" fmla="*/ 1044702 h 1424940"/>
                  <a:gd name="connsiteX32" fmla="*/ 4876609 w 6095524"/>
                  <a:gd name="connsiteY32" fmla="*/ 1086993 h 1424940"/>
                  <a:gd name="connsiteX33" fmla="*/ 4832699 w 6095524"/>
                  <a:gd name="connsiteY33" fmla="*/ 1109853 h 1424940"/>
                  <a:gd name="connsiteX34" fmla="*/ 4738211 w 6095524"/>
                  <a:gd name="connsiteY34" fmla="*/ 1144334 h 1424940"/>
                  <a:gd name="connsiteX35" fmla="*/ 4707731 w 6095524"/>
                  <a:gd name="connsiteY35" fmla="*/ 1156621 h 1424940"/>
                  <a:gd name="connsiteX36" fmla="*/ 4672870 w 6095524"/>
                  <a:gd name="connsiteY36" fmla="*/ 1164717 h 1424940"/>
                  <a:gd name="connsiteX37" fmla="*/ 4616863 w 6095524"/>
                  <a:gd name="connsiteY37" fmla="*/ 1183862 h 1424940"/>
                  <a:gd name="connsiteX38" fmla="*/ 4507516 w 6095524"/>
                  <a:gd name="connsiteY38" fmla="*/ 1216819 h 1424940"/>
                  <a:gd name="connsiteX39" fmla="*/ 4483513 w 6095524"/>
                  <a:gd name="connsiteY39" fmla="*/ 1221867 h 1424940"/>
                  <a:gd name="connsiteX40" fmla="*/ 4422362 w 6095524"/>
                  <a:gd name="connsiteY40" fmla="*/ 1243108 h 1424940"/>
                  <a:gd name="connsiteX41" fmla="*/ 4385691 w 6095524"/>
                  <a:gd name="connsiteY41" fmla="*/ 1257395 h 1424940"/>
                  <a:gd name="connsiteX42" fmla="*/ 4355306 w 6095524"/>
                  <a:gd name="connsiteY42" fmla="*/ 1265587 h 1424940"/>
                  <a:gd name="connsiteX43" fmla="*/ 4328446 w 6095524"/>
                  <a:gd name="connsiteY43" fmla="*/ 1269397 h 1424940"/>
                  <a:gd name="connsiteX44" fmla="*/ 4257770 w 6095524"/>
                  <a:gd name="connsiteY44" fmla="*/ 1288256 h 1424940"/>
                  <a:gd name="connsiteX45" fmla="*/ 4229576 w 6095524"/>
                  <a:gd name="connsiteY45" fmla="*/ 1295686 h 1424940"/>
                  <a:gd name="connsiteX46" fmla="*/ 4156424 w 6095524"/>
                  <a:gd name="connsiteY46" fmla="*/ 1321213 h 1424940"/>
                  <a:gd name="connsiteX47" fmla="*/ 4094416 w 6095524"/>
                  <a:gd name="connsiteY47" fmla="*/ 1338072 h 1424940"/>
                  <a:gd name="connsiteX48" fmla="*/ 4068509 w 6095524"/>
                  <a:gd name="connsiteY48" fmla="*/ 1346168 h 1424940"/>
                  <a:gd name="connsiteX49" fmla="*/ 4009263 w 6095524"/>
                  <a:gd name="connsiteY49" fmla="*/ 1359694 h 1424940"/>
                  <a:gd name="connsiteX50" fmla="*/ 3975735 w 6095524"/>
                  <a:gd name="connsiteY50" fmla="*/ 1369219 h 1424940"/>
                  <a:gd name="connsiteX51" fmla="*/ 3893915 w 6095524"/>
                  <a:gd name="connsiteY51" fmla="*/ 1379982 h 1424940"/>
                  <a:gd name="connsiteX52" fmla="*/ 3809428 w 6095524"/>
                  <a:gd name="connsiteY52" fmla="*/ 1390364 h 1424940"/>
                  <a:gd name="connsiteX53" fmla="*/ 3763042 w 6095524"/>
                  <a:gd name="connsiteY53" fmla="*/ 1393793 h 1424940"/>
                  <a:gd name="connsiteX54" fmla="*/ 3722561 w 6095524"/>
                  <a:gd name="connsiteY54" fmla="*/ 1399223 h 1424940"/>
                  <a:gd name="connsiteX55" fmla="*/ 3687318 w 6095524"/>
                  <a:gd name="connsiteY55" fmla="*/ 1402652 h 1424940"/>
                  <a:gd name="connsiteX56" fmla="*/ 3631216 w 6095524"/>
                  <a:gd name="connsiteY56" fmla="*/ 1409605 h 1424940"/>
                  <a:gd name="connsiteX57" fmla="*/ 3607880 w 6095524"/>
                  <a:gd name="connsiteY57" fmla="*/ 1411415 h 1424940"/>
                  <a:gd name="connsiteX58" fmla="*/ 3552825 w 6095524"/>
                  <a:gd name="connsiteY58" fmla="*/ 1411319 h 1424940"/>
                  <a:gd name="connsiteX59" fmla="*/ 3533680 w 6095524"/>
                  <a:gd name="connsiteY59" fmla="*/ 1410367 h 1424940"/>
                  <a:gd name="connsiteX60" fmla="*/ 3496818 w 6095524"/>
                  <a:gd name="connsiteY60" fmla="*/ 1398556 h 1424940"/>
                  <a:gd name="connsiteX61" fmla="*/ 3492437 w 6095524"/>
                  <a:gd name="connsiteY61" fmla="*/ 1397699 h 1424940"/>
                  <a:gd name="connsiteX62" fmla="*/ 3468243 w 6095524"/>
                  <a:gd name="connsiteY62" fmla="*/ 1393031 h 1424940"/>
                  <a:gd name="connsiteX63" fmla="*/ 3455003 w 6095524"/>
                  <a:gd name="connsiteY63" fmla="*/ 1391507 h 1424940"/>
                  <a:gd name="connsiteX64" fmla="*/ 3404711 w 6095524"/>
                  <a:gd name="connsiteY64" fmla="*/ 1381792 h 1424940"/>
                  <a:gd name="connsiteX65" fmla="*/ 3375756 w 6095524"/>
                  <a:gd name="connsiteY65" fmla="*/ 1377220 h 1424940"/>
                  <a:gd name="connsiteX66" fmla="*/ 3352324 w 6095524"/>
                  <a:gd name="connsiteY66" fmla="*/ 1377887 h 1424940"/>
                  <a:gd name="connsiteX67" fmla="*/ 3311176 w 6095524"/>
                  <a:gd name="connsiteY67" fmla="*/ 1378744 h 1424940"/>
                  <a:gd name="connsiteX68" fmla="*/ 3298031 w 6095524"/>
                  <a:gd name="connsiteY68" fmla="*/ 1380935 h 1424940"/>
                  <a:gd name="connsiteX69" fmla="*/ 3238595 w 6095524"/>
                  <a:gd name="connsiteY69" fmla="*/ 1374648 h 1424940"/>
                  <a:gd name="connsiteX70" fmla="*/ 3204686 w 6095524"/>
                  <a:gd name="connsiteY70" fmla="*/ 1374172 h 1424940"/>
                  <a:gd name="connsiteX71" fmla="*/ 3166491 w 6095524"/>
                  <a:gd name="connsiteY71" fmla="*/ 1366361 h 1424940"/>
                  <a:gd name="connsiteX72" fmla="*/ 3155347 w 6095524"/>
                  <a:gd name="connsiteY72" fmla="*/ 1366742 h 1424940"/>
                  <a:gd name="connsiteX73" fmla="*/ 3142869 w 6095524"/>
                  <a:gd name="connsiteY73" fmla="*/ 1367409 h 1424940"/>
                  <a:gd name="connsiteX74" fmla="*/ 3104578 w 6095524"/>
                  <a:gd name="connsiteY74" fmla="*/ 1367981 h 1424940"/>
                  <a:gd name="connsiteX75" fmla="*/ 3081337 w 6095524"/>
                  <a:gd name="connsiteY75" fmla="*/ 1370838 h 1424940"/>
                  <a:gd name="connsiteX76" fmla="*/ 3037047 w 6095524"/>
                  <a:gd name="connsiteY76" fmla="*/ 1369124 h 1424940"/>
                  <a:gd name="connsiteX77" fmla="*/ 3020663 w 6095524"/>
                  <a:gd name="connsiteY77" fmla="*/ 1371600 h 1424940"/>
                  <a:gd name="connsiteX78" fmla="*/ 2979230 w 6095524"/>
                  <a:gd name="connsiteY78" fmla="*/ 1371886 h 1424940"/>
                  <a:gd name="connsiteX79" fmla="*/ 2942082 w 6095524"/>
                  <a:gd name="connsiteY79" fmla="*/ 1370457 h 1424940"/>
                  <a:gd name="connsiteX80" fmla="*/ 2906268 w 6095524"/>
                  <a:gd name="connsiteY80" fmla="*/ 1371219 h 1424940"/>
                  <a:gd name="connsiteX81" fmla="*/ 2880646 w 6095524"/>
                  <a:gd name="connsiteY81" fmla="*/ 1374362 h 1424940"/>
                  <a:gd name="connsiteX82" fmla="*/ 2852833 w 6095524"/>
                  <a:gd name="connsiteY82" fmla="*/ 1376267 h 1424940"/>
                  <a:gd name="connsiteX83" fmla="*/ 2776157 w 6095524"/>
                  <a:gd name="connsiteY83" fmla="*/ 1387602 h 1424940"/>
                  <a:gd name="connsiteX84" fmla="*/ 2761965 w 6095524"/>
                  <a:gd name="connsiteY84" fmla="*/ 1384840 h 1424940"/>
                  <a:gd name="connsiteX85" fmla="*/ 2681383 w 6095524"/>
                  <a:gd name="connsiteY85" fmla="*/ 1382268 h 1424940"/>
                  <a:gd name="connsiteX86" fmla="*/ 2663857 w 6095524"/>
                  <a:gd name="connsiteY86" fmla="*/ 1382459 h 1424940"/>
                  <a:gd name="connsiteX87" fmla="*/ 2616803 w 6095524"/>
                  <a:gd name="connsiteY87" fmla="*/ 1371219 h 1424940"/>
                  <a:gd name="connsiteX88" fmla="*/ 2544223 w 6095524"/>
                  <a:gd name="connsiteY88" fmla="*/ 1389031 h 1424940"/>
                  <a:gd name="connsiteX89" fmla="*/ 2476309 w 6095524"/>
                  <a:gd name="connsiteY89" fmla="*/ 1411319 h 1424940"/>
                  <a:gd name="connsiteX90" fmla="*/ 2467737 w 6095524"/>
                  <a:gd name="connsiteY90" fmla="*/ 1414177 h 1424940"/>
                  <a:gd name="connsiteX91" fmla="*/ 2443353 w 6095524"/>
                  <a:gd name="connsiteY91" fmla="*/ 1419035 h 1424940"/>
                  <a:gd name="connsiteX92" fmla="*/ 2413159 w 6095524"/>
                  <a:gd name="connsiteY92" fmla="*/ 1420749 h 1424940"/>
                  <a:gd name="connsiteX93" fmla="*/ 2374868 w 6095524"/>
                  <a:gd name="connsiteY93" fmla="*/ 1424940 h 1424940"/>
                  <a:gd name="connsiteX94" fmla="*/ 2344198 w 6095524"/>
                  <a:gd name="connsiteY94" fmla="*/ 1419701 h 1424940"/>
                  <a:gd name="connsiteX95" fmla="*/ 2301335 w 6095524"/>
                  <a:gd name="connsiteY95" fmla="*/ 1411891 h 1424940"/>
                  <a:gd name="connsiteX96" fmla="*/ 2260949 w 6095524"/>
                  <a:gd name="connsiteY96" fmla="*/ 1404461 h 1424940"/>
                  <a:gd name="connsiteX97" fmla="*/ 2248186 w 6095524"/>
                  <a:gd name="connsiteY97" fmla="*/ 1413224 h 1424940"/>
                  <a:gd name="connsiteX98" fmla="*/ 2228469 w 6095524"/>
                  <a:gd name="connsiteY98" fmla="*/ 1420844 h 1424940"/>
                  <a:gd name="connsiteX99" fmla="*/ 2206562 w 6095524"/>
                  <a:gd name="connsiteY99" fmla="*/ 1411700 h 1424940"/>
                  <a:gd name="connsiteX100" fmla="*/ 2155317 w 6095524"/>
                  <a:gd name="connsiteY100" fmla="*/ 1392746 h 1424940"/>
                  <a:gd name="connsiteX101" fmla="*/ 2122932 w 6095524"/>
                  <a:gd name="connsiteY101" fmla="*/ 1391888 h 1424940"/>
                  <a:gd name="connsiteX102" fmla="*/ 2052542 w 6095524"/>
                  <a:gd name="connsiteY102" fmla="*/ 1383792 h 1424940"/>
                  <a:gd name="connsiteX103" fmla="*/ 2006537 w 6095524"/>
                  <a:gd name="connsiteY103" fmla="*/ 1372267 h 1424940"/>
                  <a:gd name="connsiteX104" fmla="*/ 1973486 w 6095524"/>
                  <a:gd name="connsiteY104" fmla="*/ 1359218 h 1424940"/>
                  <a:gd name="connsiteX105" fmla="*/ 1926146 w 6095524"/>
                  <a:gd name="connsiteY105" fmla="*/ 1342168 h 1424940"/>
                  <a:gd name="connsiteX106" fmla="*/ 1878616 w 6095524"/>
                  <a:gd name="connsiteY106" fmla="*/ 1333310 h 1424940"/>
                  <a:gd name="connsiteX107" fmla="*/ 1844231 w 6095524"/>
                  <a:gd name="connsiteY107" fmla="*/ 1322165 h 1424940"/>
                  <a:gd name="connsiteX108" fmla="*/ 1802225 w 6095524"/>
                  <a:gd name="connsiteY108" fmla="*/ 1314545 h 1424940"/>
                  <a:gd name="connsiteX109" fmla="*/ 1766983 w 6095524"/>
                  <a:gd name="connsiteY109" fmla="*/ 1314260 h 1424940"/>
                  <a:gd name="connsiteX110" fmla="*/ 1711738 w 6095524"/>
                  <a:gd name="connsiteY110" fmla="*/ 1315593 h 1424940"/>
                  <a:gd name="connsiteX111" fmla="*/ 1644111 w 6095524"/>
                  <a:gd name="connsiteY111" fmla="*/ 1292543 h 1424940"/>
                  <a:gd name="connsiteX112" fmla="*/ 1616774 w 6095524"/>
                  <a:gd name="connsiteY112" fmla="*/ 1287399 h 1424940"/>
                  <a:gd name="connsiteX113" fmla="*/ 1591056 w 6095524"/>
                  <a:gd name="connsiteY113" fmla="*/ 1285018 h 1424940"/>
                  <a:gd name="connsiteX114" fmla="*/ 1536478 w 6095524"/>
                  <a:gd name="connsiteY114" fmla="*/ 1269683 h 1424940"/>
                  <a:gd name="connsiteX115" fmla="*/ 1514285 w 6095524"/>
                  <a:gd name="connsiteY115" fmla="*/ 1264634 h 1424940"/>
                  <a:gd name="connsiteX116" fmla="*/ 1483233 w 6095524"/>
                  <a:gd name="connsiteY116" fmla="*/ 1264730 h 1424940"/>
                  <a:gd name="connsiteX117" fmla="*/ 1426750 w 6095524"/>
                  <a:gd name="connsiteY117" fmla="*/ 1257681 h 1424940"/>
                  <a:gd name="connsiteX118" fmla="*/ 1370362 w 6095524"/>
                  <a:gd name="connsiteY118" fmla="*/ 1237107 h 1424940"/>
                  <a:gd name="connsiteX119" fmla="*/ 1346454 w 6095524"/>
                  <a:gd name="connsiteY119" fmla="*/ 1239107 h 1424940"/>
                  <a:gd name="connsiteX120" fmla="*/ 1337882 w 6095524"/>
                  <a:gd name="connsiteY120" fmla="*/ 1238631 h 1424940"/>
                  <a:gd name="connsiteX121" fmla="*/ 1260825 w 6095524"/>
                  <a:gd name="connsiteY121" fmla="*/ 1227296 h 1424940"/>
                  <a:gd name="connsiteX122" fmla="*/ 1253109 w 6095524"/>
                  <a:gd name="connsiteY122" fmla="*/ 1226058 h 1424940"/>
                  <a:gd name="connsiteX123" fmla="*/ 1216915 w 6095524"/>
                  <a:gd name="connsiteY123" fmla="*/ 1215962 h 1424940"/>
                  <a:gd name="connsiteX124" fmla="*/ 1125664 w 6095524"/>
                  <a:gd name="connsiteY124" fmla="*/ 1209675 h 1424940"/>
                  <a:gd name="connsiteX125" fmla="*/ 1120045 w 6095524"/>
                  <a:gd name="connsiteY125" fmla="*/ 1208913 h 1424940"/>
                  <a:gd name="connsiteX126" fmla="*/ 1089469 w 6095524"/>
                  <a:gd name="connsiteY126" fmla="*/ 1213961 h 1424940"/>
                  <a:gd name="connsiteX127" fmla="*/ 1074325 w 6095524"/>
                  <a:gd name="connsiteY127" fmla="*/ 1221105 h 1424940"/>
                  <a:gd name="connsiteX128" fmla="*/ 1050703 w 6095524"/>
                  <a:gd name="connsiteY128" fmla="*/ 1228535 h 1424940"/>
                  <a:gd name="connsiteX129" fmla="*/ 1026700 w 6095524"/>
                  <a:gd name="connsiteY129" fmla="*/ 1231297 h 1424940"/>
                  <a:gd name="connsiteX130" fmla="*/ 986409 w 6095524"/>
                  <a:gd name="connsiteY130" fmla="*/ 1220057 h 1424940"/>
                  <a:gd name="connsiteX131" fmla="*/ 971741 w 6095524"/>
                  <a:gd name="connsiteY131" fmla="*/ 1218914 h 1424940"/>
                  <a:gd name="connsiteX132" fmla="*/ 939070 w 6095524"/>
                  <a:gd name="connsiteY132" fmla="*/ 1213485 h 1424940"/>
                  <a:gd name="connsiteX133" fmla="*/ 910495 w 6095524"/>
                  <a:gd name="connsiteY133" fmla="*/ 1213866 h 1424940"/>
                  <a:gd name="connsiteX134" fmla="*/ 887540 w 6095524"/>
                  <a:gd name="connsiteY134" fmla="*/ 1222534 h 1424940"/>
                  <a:gd name="connsiteX135" fmla="*/ 854202 w 6095524"/>
                  <a:gd name="connsiteY135" fmla="*/ 1224248 h 1424940"/>
                  <a:gd name="connsiteX136" fmla="*/ 832675 w 6095524"/>
                  <a:gd name="connsiteY136" fmla="*/ 1217962 h 1424940"/>
                  <a:gd name="connsiteX137" fmla="*/ 828294 w 6095524"/>
                  <a:gd name="connsiteY137" fmla="*/ 1217105 h 1424940"/>
                  <a:gd name="connsiteX138" fmla="*/ 772001 w 6095524"/>
                  <a:gd name="connsiteY138" fmla="*/ 1216723 h 1424940"/>
                  <a:gd name="connsiteX139" fmla="*/ 701707 w 6095524"/>
                  <a:gd name="connsiteY139" fmla="*/ 1235678 h 1424940"/>
                  <a:gd name="connsiteX140" fmla="*/ 690086 w 6095524"/>
                  <a:gd name="connsiteY140" fmla="*/ 1239679 h 1424940"/>
                  <a:gd name="connsiteX141" fmla="*/ 633412 w 6095524"/>
                  <a:gd name="connsiteY141" fmla="*/ 1246632 h 1424940"/>
                  <a:gd name="connsiteX142" fmla="*/ 603028 w 6095524"/>
                  <a:gd name="connsiteY142" fmla="*/ 1253681 h 1424940"/>
                  <a:gd name="connsiteX143" fmla="*/ 581120 w 6095524"/>
                  <a:gd name="connsiteY143" fmla="*/ 1254062 h 1424940"/>
                  <a:gd name="connsiteX144" fmla="*/ 554642 w 6095524"/>
                  <a:gd name="connsiteY144" fmla="*/ 1266539 h 1424940"/>
                  <a:gd name="connsiteX145" fmla="*/ 545973 w 6095524"/>
                  <a:gd name="connsiteY145" fmla="*/ 1271969 h 1424940"/>
                  <a:gd name="connsiteX146" fmla="*/ 535591 w 6095524"/>
                  <a:gd name="connsiteY146" fmla="*/ 1275207 h 1424940"/>
                  <a:gd name="connsiteX147" fmla="*/ 488538 w 6095524"/>
                  <a:gd name="connsiteY147" fmla="*/ 1285494 h 1424940"/>
                  <a:gd name="connsiteX148" fmla="*/ 480155 w 6095524"/>
                  <a:gd name="connsiteY148" fmla="*/ 1291304 h 1424940"/>
                  <a:gd name="connsiteX149" fmla="*/ 474535 w 6095524"/>
                  <a:gd name="connsiteY149" fmla="*/ 1294924 h 1424940"/>
                  <a:gd name="connsiteX150" fmla="*/ 428816 w 6095524"/>
                  <a:gd name="connsiteY150" fmla="*/ 1301020 h 1424940"/>
                  <a:gd name="connsiteX151" fmla="*/ 400241 w 6095524"/>
                  <a:gd name="connsiteY151" fmla="*/ 1318260 h 1424940"/>
                  <a:gd name="connsiteX152" fmla="*/ 392431 w 6095524"/>
                  <a:gd name="connsiteY152" fmla="*/ 1325594 h 1424940"/>
                  <a:gd name="connsiteX153" fmla="*/ 365093 w 6095524"/>
                  <a:gd name="connsiteY153" fmla="*/ 1336643 h 1424940"/>
                  <a:gd name="connsiteX154" fmla="*/ 273177 w 6095524"/>
                  <a:gd name="connsiteY154" fmla="*/ 1357884 h 1424940"/>
                  <a:gd name="connsiteX155" fmla="*/ 246888 w 6095524"/>
                  <a:gd name="connsiteY155" fmla="*/ 1350359 h 1424940"/>
                  <a:gd name="connsiteX156" fmla="*/ 196977 w 6095524"/>
                  <a:gd name="connsiteY156" fmla="*/ 1370552 h 1424940"/>
                  <a:gd name="connsiteX157" fmla="*/ 153352 w 6095524"/>
                  <a:gd name="connsiteY157" fmla="*/ 1381982 h 1424940"/>
                  <a:gd name="connsiteX158" fmla="*/ 137160 w 6095524"/>
                  <a:gd name="connsiteY158" fmla="*/ 1384745 h 1424940"/>
                  <a:gd name="connsiteX159" fmla="*/ 85917 w 6095524"/>
                  <a:gd name="connsiteY159" fmla="*/ 1389793 h 1424940"/>
                  <a:gd name="connsiteX160" fmla="*/ 59532 w 6095524"/>
                  <a:gd name="connsiteY160" fmla="*/ 1401223 h 1424940"/>
                  <a:gd name="connsiteX161" fmla="*/ 30325 w 6095524"/>
                  <a:gd name="connsiteY161" fmla="*/ 1409974 h 1424940"/>
                  <a:gd name="connsiteX162" fmla="*/ 0 w 6095524"/>
                  <a:gd name="connsiteY162" fmla="*/ 1412360 h 1424940"/>
                  <a:gd name="connsiteX163" fmla="*/ 0 w 6095524"/>
                  <a:gd name="connsiteY163" fmla="*/ 1058622 h 1424940"/>
                  <a:gd name="connsiteX164" fmla="*/ 17145 w 6095524"/>
                  <a:gd name="connsiteY164" fmla="*/ 1060228 h 1424940"/>
                  <a:gd name="connsiteX165" fmla="*/ 44672 w 6095524"/>
                  <a:gd name="connsiteY165" fmla="*/ 1066324 h 1424940"/>
                  <a:gd name="connsiteX166" fmla="*/ 84677 w 6095524"/>
                  <a:gd name="connsiteY166" fmla="*/ 1076230 h 1424940"/>
                  <a:gd name="connsiteX167" fmla="*/ 132017 w 6095524"/>
                  <a:gd name="connsiteY167" fmla="*/ 1064990 h 1424940"/>
                  <a:gd name="connsiteX168" fmla="*/ 136779 w 6095524"/>
                  <a:gd name="connsiteY168" fmla="*/ 1060323 h 1424940"/>
                  <a:gd name="connsiteX169" fmla="*/ 187547 w 6095524"/>
                  <a:gd name="connsiteY169" fmla="*/ 1049179 h 1424940"/>
                  <a:gd name="connsiteX170" fmla="*/ 270891 w 6095524"/>
                  <a:gd name="connsiteY170" fmla="*/ 1036415 h 1424940"/>
                  <a:gd name="connsiteX171" fmla="*/ 276320 w 6095524"/>
                  <a:gd name="connsiteY171" fmla="*/ 1035558 h 1424940"/>
                  <a:gd name="connsiteX172" fmla="*/ 323755 w 6095524"/>
                  <a:gd name="connsiteY172" fmla="*/ 1061561 h 1424940"/>
                  <a:gd name="connsiteX173" fmla="*/ 361855 w 6095524"/>
                  <a:gd name="connsiteY173" fmla="*/ 1057942 h 1424940"/>
                  <a:gd name="connsiteX174" fmla="*/ 379571 w 6095524"/>
                  <a:gd name="connsiteY174" fmla="*/ 1039939 h 1424940"/>
                  <a:gd name="connsiteX175" fmla="*/ 430530 w 6095524"/>
                  <a:gd name="connsiteY175" fmla="*/ 1025747 h 1424940"/>
                  <a:gd name="connsiteX176" fmla="*/ 493300 w 6095524"/>
                  <a:gd name="connsiteY176" fmla="*/ 1027176 h 1424940"/>
                  <a:gd name="connsiteX177" fmla="*/ 537782 w 6095524"/>
                  <a:gd name="connsiteY177" fmla="*/ 1025366 h 1424940"/>
                  <a:gd name="connsiteX178" fmla="*/ 562166 w 6095524"/>
                  <a:gd name="connsiteY178" fmla="*/ 1015746 h 1424940"/>
                  <a:gd name="connsiteX179" fmla="*/ 579596 w 6095524"/>
                  <a:gd name="connsiteY179" fmla="*/ 1016699 h 1424940"/>
                  <a:gd name="connsiteX180" fmla="*/ 612362 w 6095524"/>
                  <a:gd name="connsiteY180" fmla="*/ 1023557 h 1424940"/>
                  <a:gd name="connsiteX181" fmla="*/ 716090 w 6095524"/>
                  <a:gd name="connsiteY181" fmla="*/ 1031653 h 1424940"/>
                  <a:gd name="connsiteX182" fmla="*/ 758381 w 6095524"/>
                  <a:gd name="connsiteY182" fmla="*/ 1018985 h 1424940"/>
                  <a:gd name="connsiteX183" fmla="*/ 771049 w 6095524"/>
                  <a:gd name="connsiteY183" fmla="*/ 1018699 h 1424940"/>
                  <a:gd name="connsiteX184" fmla="*/ 799433 w 6095524"/>
                  <a:gd name="connsiteY184" fmla="*/ 1023652 h 1424940"/>
                  <a:gd name="connsiteX185" fmla="*/ 858012 w 6095524"/>
                  <a:gd name="connsiteY185" fmla="*/ 1020318 h 1424940"/>
                  <a:gd name="connsiteX186" fmla="*/ 879634 w 6095524"/>
                  <a:gd name="connsiteY186" fmla="*/ 1015270 h 1424940"/>
                  <a:gd name="connsiteX187" fmla="*/ 891635 w 6095524"/>
                  <a:gd name="connsiteY187" fmla="*/ 1012031 h 1424940"/>
                  <a:gd name="connsiteX188" fmla="*/ 953262 w 6095524"/>
                  <a:gd name="connsiteY188" fmla="*/ 1003078 h 1424940"/>
                  <a:gd name="connsiteX189" fmla="*/ 980694 w 6095524"/>
                  <a:gd name="connsiteY189" fmla="*/ 993458 h 1424940"/>
                  <a:gd name="connsiteX190" fmla="*/ 988124 w 6095524"/>
                  <a:gd name="connsiteY190" fmla="*/ 992029 h 1424940"/>
                  <a:gd name="connsiteX191" fmla="*/ 1028795 w 6095524"/>
                  <a:gd name="connsiteY191" fmla="*/ 996029 h 1424940"/>
                  <a:gd name="connsiteX192" fmla="*/ 1059275 w 6095524"/>
                  <a:gd name="connsiteY192" fmla="*/ 1011555 h 1424940"/>
                  <a:gd name="connsiteX193" fmla="*/ 1065181 w 6095524"/>
                  <a:gd name="connsiteY193" fmla="*/ 1016794 h 1424940"/>
                  <a:gd name="connsiteX194" fmla="*/ 1150144 w 6095524"/>
                  <a:gd name="connsiteY194" fmla="*/ 1014984 h 1424940"/>
                  <a:gd name="connsiteX195" fmla="*/ 1163193 w 6095524"/>
                  <a:gd name="connsiteY195" fmla="*/ 1012793 h 1424940"/>
                  <a:gd name="connsiteX196" fmla="*/ 1226249 w 6095524"/>
                  <a:gd name="connsiteY196" fmla="*/ 1021937 h 1424940"/>
                  <a:gd name="connsiteX197" fmla="*/ 1244632 w 6095524"/>
                  <a:gd name="connsiteY197" fmla="*/ 1023747 h 1424940"/>
                  <a:gd name="connsiteX198" fmla="*/ 1310545 w 6095524"/>
                  <a:gd name="connsiteY198" fmla="*/ 1031939 h 1424940"/>
                  <a:gd name="connsiteX199" fmla="*/ 1319879 w 6095524"/>
                  <a:gd name="connsiteY199" fmla="*/ 1024319 h 1424940"/>
                  <a:gd name="connsiteX200" fmla="*/ 1346740 w 6095524"/>
                  <a:gd name="connsiteY200" fmla="*/ 1005173 h 1424940"/>
                  <a:gd name="connsiteX201" fmla="*/ 1399699 w 6095524"/>
                  <a:gd name="connsiteY201" fmla="*/ 988219 h 1424940"/>
                  <a:gd name="connsiteX202" fmla="*/ 1414082 w 6095524"/>
                  <a:gd name="connsiteY202" fmla="*/ 989171 h 1424940"/>
                  <a:gd name="connsiteX203" fmla="*/ 1450467 w 6095524"/>
                  <a:gd name="connsiteY203" fmla="*/ 1017461 h 1424940"/>
                  <a:gd name="connsiteX204" fmla="*/ 1468184 w 6095524"/>
                  <a:gd name="connsiteY204" fmla="*/ 1028795 h 1424940"/>
                  <a:gd name="connsiteX205" fmla="*/ 1518476 w 6095524"/>
                  <a:gd name="connsiteY205" fmla="*/ 1049655 h 1424940"/>
                  <a:gd name="connsiteX206" fmla="*/ 1522667 w 6095524"/>
                  <a:gd name="connsiteY206" fmla="*/ 1053465 h 1424940"/>
                  <a:gd name="connsiteX207" fmla="*/ 1559814 w 6095524"/>
                  <a:gd name="connsiteY207" fmla="*/ 1098709 h 1424940"/>
                  <a:gd name="connsiteX208" fmla="*/ 1568196 w 6095524"/>
                  <a:gd name="connsiteY208" fmla="*/ 1106424 h 1424940"/>
                  <a:gd name="connsiteX209" fmla="*/ 1578293 w 6095524"/>
                  <a:gd name="connsiteY209" fmla="*/ 1118426 h 1424940"/>
                  <a:gd name="connsiteX210" fmla="*/ 1609820 w 6095524"/>
                  <a:gd name="connsiteY210" fmla="*/ 1141667 h 1424940"/>
                  <a:gd name="connsiteX211" fmla="*/ 1648873 w 6095524"/>
                  <a:gd name="connsiteY211" fmla="*/ 1149096 h 1424940"/>
                  <a:gd name="connsiteX212" fmla="*/ 1696022 w 6095524"/>
                  <a:gd name="connsiteY212" fmla="*/ 1160431 h 1424940"/>
                  <a:gd name="connsiteX213" fmla="*/ 1715739 w 6095524"/>
                  <a:gd name="connsiteY213" fmla="*/ 1168051 h 1424940"/>
                  <a:gd name="connsiteX214" fmla="*/ 1768602 w 6095524"/>
                  <a:gd name="connsiteY214" fmla="*/ 1182529 h 1424940"/>
                  <a:gd name="connsiteX215" fmla="*/ 1806321 w 6095524"/>
                  <a:gd name="connsiteY215" fmla="*/ 1194721 h 1424940"/>
                  <a:gd name="connsiteX216" fmla="*/ 1860709 w 6095524"/>
                  <a:gd name="connsiteY216" fmla="*/ 1201865 h 1424940"/>
                  <a:gd name="connsiteX217" fmla="*/ 1887093 w 6095524"/>
                  <a:gd name="connsiteY217" fmla="*/ 1202150 h 1424940"/>
                  <a:gd name="connsiteX218" fmla="*/ 1935575 w 6095524"/>
                  <a:gd name="connsiteY218" fmla="*/ 1238726 h 1424940"/>
                  <a:gd name="connsiteX219" fmla="*/ 1974247 w 6095524"/>
                  <a:gd name="connsiteY219" fmla="*/ 1262920 h 1424940"/>
                  <a:gd name="connsiteX220" fmla="*/ 2014919 w 6095524"/>
                  <a:gd name="connsiteY220" fmla="*/ 1251204 h 1424940"/>
                  <a:gd name="connsiteX221" fmla="*/ 2025968 w 6095524"/>
                  <a:gd name="connsiteY221" fmla="*/ 1240155 h 1424940"/>
                  <a:gd name="connsiteX222" fmla="*/ 2092643 w 6095524"/>
                  <a:gd name="connsiteY222" fmla="*/ 1229678 h 1424940"/>
                  <a:gd name="connsiteX223" fmla="*/ 2187893 w 6095524"/>
                  <a:gd name="connsiteY223" fmla="*/ 1229297 h 1424940"/>
                  <a:gd name="connsiteX224" fmla="*/ 2346294 w 6095524"/>
                  <a:gd name="connsiteY224" fmla="*/ 1205484 h 1424940"/>
                  <a:gd name="connsiteX225" fmla="*/ 2373916 w 6095524"/>
                  <a:gd name="connsiteY225" fmla="*/ 1194435 h 1424940"/>
                  <a:gd name="connsiteX226" fmla="*/ 2404967 w 6095524"/>
                  <a:gd name="connsiteY226" fmla="*/ 1191673 h 1424940"/>
                  <a:gd name="connsiteX227" fmla="*/ 2416874 w 6095524"/>
                  <a:gd name="connsiteY227" fmla="*/ 1198436 h 1424940"/>
                  <a:gd name="connsiteX228" fmla="*/ 2468975 w 6095524"/>
                  <a:gd name="connsiteY228" fmla="*/ 1208532 h 1424940"/>
                  <a:gd name="connsiteX229" fmla="*/ 2478882 w 6095524"/>
                  <a:gd name="connsiteY229" fmla="*/ 1208723 h 1424940"/>
                  <a:gd name="connsiteX230" fmla="*/ 2512791 w 6095524"/>
                  <a:gd name="connsiteY230" fmla="*/ 1204436 h 1424940"/>
                  <a:gd name="connsiteX231" fmla="*/ 2544223 w 6095524"/>
                  <a:gd name="connsiteY231" fmla="*/ 1201960 h 1424940"/>
                  <a:gd name="connsiteX232" fmla="*/ 2623471 w 6095524"/>
                  <a:gd name="connsiteY232" fmla="*/ 1210056 h 1424940"/>
                  <a:gd name="connsiteX233" fmla="*/ 2684241 w 6095524"/>
                  <a:gd name="connsiteY233" fmla="*/ 1208151 h 1424940"/>
                  <a:gd name="connsiteX234" fmla="*/ 2712244 w 6095524"/>
                  <a:gd name="connsiteY234" fmla="*/ 1210056 h 1424940"/>
                  <a:gd name="connsiteX235" fmla="*/ 2728055 w 6095524"/>
                  <a:gd name="connsiteY235" fmla="*/ 1212914 h 1424940"/>
                  <a:gd name="connsiteX236" fmla="*/ 2763869 w 6095524"/>
                  <a:gd name="connsiteY236" fmla="*/ 1232821 h 1424940"/>
                  <a:gd name="connsiteX237" fmla="*/ 2783491 w 6095524"/>
                  <a:gd name="connsiteY237" fmla="*/ 1237298 h 1424940"/>
                  <a:gd name="connsiteX238" fmla="*/ 2842546 w 6095524"/>
                  <a:gd name="connsiteY238" fmla="*/ 1236917 h 1424940"/>
                  <a:gd name="connsiteX239" fmla="*/ 2931128 w 6095524"/>
                  <a:gd name="connsiteY239" fmla="*/ 1206913 h 1424940"/>
                  <a:gd name="connsiteX240" fmla="*/ 2940368 w 6095524"/>
                  <a:gd name="connsiteY240" fmla="*/ 1202912 h 1424940"/>
                  <a:gd name="connsiteX241" fmla="*/ 2985421 w 6095524"/>
                  <a:gd name="connsiteY241" fmla="*/ 1197959 h 1424940"/>
                  <a:gd name="connsiteX242" fmla="*/ 3015996 w 6095524"/>
                  <a:gd name="connsiteY242" fmla="*/ 1204722 h 1424940"/>
                  <a:gd name="connsiteX243" fmla="*/ 3057621 w 6095524"/>
                  <a:gd name="connsiteY243" fmla="*/ 1218724 h 1424940"/>
                  <a:gd name="connsiteX244" fmla="*/ 3095054 w 6095524"/>
                  <a:gd name="connsiteY244" fmla="*/ 1230440 h 1424940"/>
                  <a:gd name="connsiteX245" fmla="*/ 3122295 w 6095524"/>
                  <a:gd name="connsiteY245" fmla="*/ 1243679 h 1424940"/>
                  <a:gd name="connsiteX246" fmla="*/ 3184589 w 6095524"/>
                  <a:gd name="connsiteY246" fmla="*/ 1253395 h 1424940"/>
                  <a:gd name="connsiteX247" fmla="*/ 3191066 w 6095524"/>
                  <a:gd name="connsiteY247" fmla="*/ 1255014 h 1424940"/>
                  <a:gd name="connsiteX248" fmla="*/ 3237929 w 6095524"/>
                  <a:gd name="connsiteY248" fmla="*/ 1243203 h 1424940"/>
                  <a:gd name="connsiteX249" fmla="*/ 3294221 w 6095524"/>
                  <a:gd name="connsiteY249" fmla="*/ 1231202 h 1424940"/>
                  <a:gd name="connsiteX250" fmla="*/ 3314319 w 6095524"/>
                  <a:gd name="connsiteY250" fmla="*/ 1235297 h 1424940"/>
                  <a:gd name="connsiteX251" fmla="*/ 3341846 w 6095524"/>
                  <a:gd name="connsiteY251" fmla="*/ 1241108 h 1424940"/>
                  <a:gd name="connsiteX252" fmla="*/ 3367373 w 6095524"/>
                  <a:gd name="connsiteY252" fmla="*/ 1238060 h 1424940"/>
                  <a:gd name="connsiteX253" fmla="*/ 3382899 w 6095524"/>
                  <a:gd name="connsiteY253" fmla="*/ 1237774 h 1424940"/>
                  <a:gd name="connsiteX254" fmla="*/ 3453765 w 6095524"/>
                  <a:gd name="connsiteY254" fmla="*/ 1273397 h 1424940"/>
                  <a:gd name="connsiteX255" fmla="*/ 3471767 w 6095524"/>
                  <a:gd name="connsiteY255" fmla="*/ 1276350 h 1424940"/>
                  <a:gd name="connsiteX256" fmla="*/ 3481959 w 6095524"/>
                  <a:gd name="connsiteY256" fmla="*/ 1280732 h 1424940"/>
                  <a:gd name="connsiteX257" fmla="*/ 3543396 w 6095524"/>
                  <a:gd name="connsiteY257" fmla="*/ 1324928 h 1424940"/>
                  <a:gd name="connsiteX258" fmla="*/ 3569494 w 6095524"/>
                  <a:gd name="connsiteY258" fmla="*/ 1333881 h 1424940"/>
                  <a:gd name="connsiteX259" fmla="*/ 3598164 w 6095524"/>
                  <a:gd name="connsiteY259" fmla="*/ 1332071 h 1424940"/>
                  <a:gd name="connsiteX260" fmla="*/ 3614738 w 6095524"/>
                  <a:gd name="connsiteY260" fmla="*/ 1328833 h 1424940"/>
                  <a:gd name="connsiteX261" fmla="*/ 3655886 w 6095524"/>
                  <a:gd name="connsiteY261" fmla="*/ 1300734 h 1424940"/>
                  <a:gd name="connsiteX262" fmla="*/ 3679317 w 6095524"/>
                  <a:gd name="connsiteY262" fmla="*/ 1301687 h 1424940"/>
                  <a:gd name="connsiteX263" fmla="*/ 3715893 w 6095524"/>
                  <a:gd name="connsiteY263" fmla="*/ 1321022 h 1424940"/>
                  <a:gd name="connsiteX264" fmla="*/ 3782282 w 6095524"/>
                  <a:gd name="connsiteY264" fmla="*/ 1329690 h 1424940"/>
                  <a:gd name="connsiteX265" fmla="*/ 3816001 w 6095524"/>
                  <a:gd name="connsiteY265" fmla="*/ 1302639 h 1424940"/>
                  <a:gd name="connsiteX266" fmla="*/ 3833431 w 6095524"/>
                  <a:gd name="connsiteY266" fmla="*/ 1276636 h 1424940"/>
                  <a:gd name="connsiteX267" fmla="*/ 3883819 w 6095524"/>
                  <a:gd name="connsiteY267" fmla="*/ 1246442 h 1424940"/>
                  <a:gd name="connsiteX268" fmla="*/ 3895821 w 6095524"/>
                  <a:gd name="connsiteY268" fmla="*/ 1257681 h 1424940"/>
                  <a:gd name="connsiteX269" fmla="*/ 3932778 w 6095524"/>
                  <a:gd name="connsiteY269" fmla="*/ 1262444 h 1424940"/>
                  <a:gd name="connsiteX270" fmla="*/ 3972782 w 6095524"/>
                  <a:gd name="connsiteY270" fmla="*/ 1262063 h 1424940"/>
                  <a:gd name="connsiteX271" fmla="*/ 4042505 w 6095524"/>
                  <a:gd name="connsiteY271" fmla="*/ 1267111 h 1424940"/>
                  <a:gd name="connsiteX272" fmla="*/ 4088892 w 6095524"/>
                  <a:gd name="connsiteY272" fmla="*/ 1238250 h 1424940"/>
                  <a:gd name="connsiteX273" fmla="*/ 4106609 w 6095524"/>
                  <a:gd name="connsiteY273" fmla="*/ 1226344 h 1424940"/>
                  <a:gd name="connsiteX274" fmla="*/ 4123182 w 6095524"/>
                  <a:gd name="connsiteY274" fmla="*/ 1218724 h 1424940"/>
                  <a:gd name="connsiteX275" fmla="*/ 4142328 w 6095524"/>
                  <a:gd name="connsiteY275" fmla="*/ 1214438 h 1424940"/>
                  <a:gd name="connsiteX276" fmla="*/ 4188524 w 6095524"/>
                  <a:gd name="connsiteY276" fmla="*/ 1198245 h 1424940"/>
                  <a:gd name="connsiteX277" fmla="*/ 4213860 w 6095524"/>
                  <a:gd name="connsiteY277" fmla="*/ 1182338 h 1424940"/>
                  <a:gd name="connsiteX278" fmla="*/ 4270820 w 6095524"/>
                  <a:gd name="connsiteY278" fmla="*/ 1167003 h 1424940"/>
                  <a:gd name="connsiteX279" fmla="*/ 4309587 w 6095524"/>
                  <a:gd name="connsiteY279" fmla="*/ 1153287 h 1424940"/>
                  <a:gd name="connsiteX280" fmla="*/ 4350449 w 6095524"/>
                  <a:gd name="connsiteY280" fmla="*/ 1129665 h 1424940"/>
                  <a:gd name="connsiteX281" fmla="*/ 4356164 w 6095524"/>
                  <a:gd name="connsiteY281" fmla="*/ 1126046 h 1424940"/>
                  <a:gd name="connsiteX282" fmla="*/ 4369880 w 6095524"/>
                  <a:gd name="connsiteY282" fmla="*/ 1110520 h 1424940"/>
                  <a:gd name="connsiteX283" fmla="*/ 4389787 w 6095524"/>
                  <a:gd name="connsiteY283" fmla="*/ 1057085 h 1424940"/>
                  <a:gd name="connsiteX284" fmla="*/ 4395502 w 6095524"/>
                  <a:gd name="connsiteY284" fmla="*/ 1046226 h 1424940"/>
                  <a:gd name="connsiteX285" fmla="*/ 4447413 w 6095524"/>
                  <a:gd name="connsiteY285" fmla="*/ 1009650 h 1424940"/>
                  <a:gd name="connsiteX286" fmla="*/ 4466654 w 6095524"/>
                  <a:gd name="connsiteY286" fmla="*/ 1013079 h 1424940"/>
                  <a:gd name="connsiteX287" fmla="*/ 4487894 w 6095524"/>
                  <a:gd name="connsiteY287" fmla="*/ 1025081 h 1424940"/>
                  <a:gd name="connsiteX288" fmla="*/ 4534472 w 6095524"/>
                  <a:gd name="connsiteY288" fmla="*/ 1028224 h 1424940"/>
                  <a:gd name="connsiteX289" fmla="*/ 4551903 w 6095524"/>
                  <a:gd name="connsiteY289" fmla="*/ 1022033 h 1424940"/>
                  <a:gd name="connsiteX290" fmla="*/ 4582382 w 6095524"/>
                  <a:gd name="connsiteY290" fmla="*/ 1005364 h 1424940"/>
                  <a:gd name="connsiteX291" fmla="*/ 4605909 w 6095524"/>
                  <a:gd name="connsiteY291" fmla="*/ 979551 h 1424940"/>
                  <a:gd name="connsiteX292" fmla="*/ 4640104 w 6095524"/>
                  <a:gd name="connsiteY292" fmla="*/ 936879 h 1424940"/>
                  <a:gd name="connsiteX293" fmla="*/ 4705731 w 6095524"/>
                  <a:gd name="connsiteY293" fmla="*/ 920591 h 1424940"/>
                  <a:gd name="connsiteX294" fmla="*/ 4730973 w 6095524"/>
                  <a:gd name="connsiteY294" fmla="*/ 915162 h 1424940"/>
                  <a:gd name="connsiteX295" fmla="*/ 4822794 w 6095524"/>
                  <a:gd name="connsiteY295" fmla="*/ 892397 h 1424940"/>
                  <a:gd name="connsiteX296" fmla="*/ 4830794 w 6095524"/>
                  <a:gd name="connsiteY296" fmla="*/ 891635 h 1424940"/>
                  <a:gd name="connsiteX297" fmla="*/ 4894421 w 6095524"/>
                  <a:gd name="connsiteY297" fmla="*/ 865442 h 1424940"/>
                  <a:gd name="connsiteX298" fmla="*/ 4909756 w 6095524"/>
                  <a:gd name="connsiteY298" fmla="*/ 858964 h 1424940"/>
                  <a:gd name="connsiteX299" fmla="*/ 4928521 w 6095524"/>
                  <a:gd name="connsiteY299" fmla="*/ 842391 h 1424940"/>
                  <a:gd name="connsiteX300" fmla="*/ 4945857 w 6095524"/>
                  <a:gd name="connsiteY300" fmla="*/ 795623 h 1424940"/>
                  <a:gd name="connsiteX301" fmla="*/ 4966145 w 6095524"/>
                  <a:gd name="connsiteY301" fmla="*/ 774287 h 1424940"/>
                  <a:gd name="connsiteX302" fmla="*/ 4980909 w 6095524"/>
                  <a:gd name="connsiteY302" fmla="*/ 761333 h 1424940"/>
                  <a:gd name="connsiteX303" fmla="*/ 4993862 w 6095524"/>
                  <a:gd name="connsiteY303" fmla="*/ 741712 h 1424940"/>
                  <a:gd name="connsiteX304" fmla="*/ 5006816 w 6095524"/>
                  <a:gd name="connsiteY304" fmla="*/ 694754 h 1424940"/>
                  <a:gd name="connsiteX305" fmla="*/ 5026724 w 6095524"/>
                  <a:gd name="connsiteY305" fmla="*/ 653129 h 1424940"/>
                  <a:gd name="connsiteX306" fmla="*/ 5062538 w 6095524"/>
                  <a:gd name="connsiteY306" fmla="*/ 630079 h 1424940"/>
                  <a:gd name="connsiteX307" fmla="*/ 5084731 w 6095524"/>
                  <a:gd name="connsiteY307" fmla="*/ 617982 h 1424940"/>
                  <a:gd name="connsiteX308" fmla="*/ 5172647 w 6095524"/>
                  <a:gd name="connsiteY308" fmla="*/ 630174 h 1424940"/>
                  <a:gd name="connsiteX309" fmla="*/ 5232654 w 6095524"/>
                  <a:gd name="connsiteY309" fmla="*/ 642080 h 1424940"/>
                  <a:gd name="connsiteX310" fmla="*/ 5252371 w 6095524"/>
                  <a:gd name="connsiteY310" fmla="*/ 637508 h 1424940"/>
                  <a:gd name="connsiteX311" fmla="*/ 5308092 w 6095524"/>
                  <a:gd name="connsiteY311" fmla="*/ 598646 h 1424940"/>
                  <a:gd name="connsiteX312" fmla="*/ 5363147 w 6095524"/>
                  <a:gd name="connsiteY312" fmla="*/ 581311 h 1424940"/>
                  <a:gd name="connsiteX313" fmla="*/ 5404580 w 6095524"/>
                  <a:gd name="connsiteY313" fmla="*/ 576358 h 1424940"/>
                  <a:gd name="connsiteX314" fmla="*/ 5440203 w 6095524"/>
                  <a:gd name="connsiteY314" fmla="*/ 572548 h 1424940"/>
                  <a:gd name="connsiteX315" fmla="*/ 5482971 w 6095524"/>
                  <a:gd name="connsiteY315" fmla="*/ 561880 h 1424940"/>
                  <a:gd name="connsiteX316" fmla="*/ 5507165 w 6095524"/>
                  <a:gd name="connsiteY316" fmla="*/ 550259 h 1424940"/>
                  <a:gd name="connsiteX317" fmla="*/ 5545645 w 6095524"/>
                  <a:gd name="connsiteY317" fmla="*/ 533591 h 1424940"/>
                  <a:gd name="connsiteX318" fmla="*/ 5585079 w 6095524"/>
                  <a:gd name="connsiteY318" fmla="*/ 511969 h 1424940"/>
                  <a:gd name="connsiteX319" fmla="*/ 5615368 w 6095524"/>
                  <a:gd name="connsiteY319" fmla="*/ 481679 h 1424940"/>
                  <a:gd name="connsiteX320" fmla="*/ 5631656 w 6095524"/>
                  <a:gd name="connsiteY320" fmla="*/ 456152 h 1424940"/>
                  <a:gd name="connsiteX321" fmla="*/ 5679377 w 6095524"/>
                  <a:gd name="connsiteY321" fmla="*/ 419576 h 1424940"/>
                  <a:gd name="connsiteX322" fmla="*/ 5722525 w 6095524"/>
                  <a:gd name="connsiteY322" fmla="*/ 350615 h 1424940"/>
                  <a:gd name="connsiteX323" fmla="*/ 5749576 w 6095524"/>
                  <a:gd name="connsiteY323" fmla="*/ 321945 h 1424940"/>
                  <a:gd name="connsiteX324" fmla="*/ 5764911 w 6095524"/>
                  <a:gd name="connsiteY324" fmla="*/ 313849 h 1424940"/>
                  <a:gd name="connsiteX325" fmla="*/ 5791009 w 6095524"/>
                  <a:gd name="connsiteY325" fmla="*/ 293942 h 1424940"/>
                  <a:gd name="connsiteX326" fmla="*/ 5806440 w 6095524"/>
                  <a:gd name="connsiteY326" fmla="*/ 279178 h 1424940"/>
                  <a:gd name="connsiteX327" fmla="*/ 5848636 w 6095524"/>
                  <a:gd name="connsiteY327" fmla="*/ 224885 h 1424940"/>
                  <a:gd name="connsiteX328" fmla="*/ 5861590 w 6095524"/>
                  <a:gd name="connsiteY328" fmla="*/ 208788 h 1424940"/>
                  <a:gd name="connsiteX329" fmla="*/ 5888355 w 6095524"/>
                  <a:gd name="connsiteY329" fmla="*/ 181166 h 1424940"/>
                  <a:gd name="connsiteX330" fmla="*/ 5900071 w 6095524"/>
                  <a:gd name="connsiteY330" fmla="*/ 172784 h 1424940"/>
                  <a:gd name="connsiteX331" fmla="*/ 5920740 w 6095524"/>
                  <a:gd name="connsiteY331" fmla="*/ 150305 h 1424940"/>
                  <a:gd name="connsiteX332" fmla="*/ 5969985 w 6095524"/>
                  <a:gd name="connsiteY332" fmla="*/ 91345 h 1424940"/>
                  <a:gd name="connsiteX333" fmla="*/ 5991130 w 6095524"/>
                  <a:gd name="connsiteY333" fmla="*/ 58293 h 1424940"/>
                  <a:gd name="connsiteX334" fmla="*/ 6033325 w 6095524"/>
                  <a:gd name="connsiteY334" fmla="*/ 33909 h 1424940"/>
                  <a:gd name="connsiteX335" fmla="*/ 6054376 w 6095524"/>
                  <a:gd name="connsiteY335" fmla="*/ 20955 h 1424940"/>
                  <a:gd name="connsiteX336" fmla="*/ 6095524 w 6095524"/>
                  <a:gd name="connsiteY336" fmla="*/ 0 h 142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Lst>
                <a:rect l="l" t="t" r="r" b="b"/>
                <a:pathLst>
                  <a:path w="6095524" h="1424940">
                    <a:moveTo>
                      <a:pt x="6095524" y="0"/>
                    </a:moveTo>
                    <a:cubicBezTo>
                      <a:pt x="6095524" y="7811"/>
                      <a:pt x="6095524" y="12573"/>
                      <a:pt x="6095524" y="17431"/>
                    </a:cubicBezTo>
                    <a:lnTo>
                      <a:pt x="6095524" y="216290"/>
                    </a:lnTo>
                    <a:lnTo>
                      <a:pt x="6079998" y="230600"/>
                    </a:lnTo>
                    <a:cubicBezTo>
                      <a:pt x="6058567" y="241363"/>
                      <a:pt x="6035706" y="251079"/>
                      <a:pt x="6012751" y="260699"/>
                    </a:cubicBezTo>
                    <a:cubicBezTo>
                      <a:pt x="6006084" y="263462"/>
                      <a:pt x="5998749" y="264986"/>
                      <a:pt x="5992749" y="268700"/>
                    </a:cubicBezTo>
                    <a:cubicBezTo>
                      <a:pt x="5965126" y="285655"/>
                      <a:pt x="5938361" y="303943"/>
                      <a:pt x="5910358" y="320231"/>
                    </a:cubicBezTo>
                    <a:cubicBezTo>
                      <a:pt x="5881497" y="337090"/>
                      <a:pt x="5855684" y="356997"/>
                      <a:pt x="5835777" y="383953"/>
                    </a:cubicBezTo>
                    <a:cubicBezTo>
                      <a:pt x="5817298" y="409004"/>
                      <a:pt x="5799391" y="434435"/>
                      <a:pt x="5781008" y="459581"/>
                    </a:cubicBezTo>
                    <a:cubicBezTo>
                      <a:pt x="5776341" y="465963"/>
                      <a:pt x="5772054" y="473488"/>
                      <a:pt x="5765673" y="477584"/>
                    </a:cubicBezTo>
                    <a:cubicBezTo>
                      <a:pt x="5752433" y="486156"/>
                      <a:pt x="5737955" y="493109"/>
                      <a:pt x="5723763" y="500158"/>
                    </a:cubicBezTo>
                    <a:cubicBezTo>
                      <a:pt x="5711571" y="506159"/>
                      <a:pt x="5698617" y="510635"/>
                      <a:pt x="5686711" y="517112"/>
                    </a:cubicBezTo>
                    <a:cubicBezTo>
                      <a:pt x="5677186" y="522256"/>
                      <a:pt x="5668708" y="529400"/>
                      <a:pt x="5659850" y="535877"/>
                    </a:cubicBezTo>
                    <a:cubicBezTo>
                      <a:pt x="5652135" y="541496"/>
                      <a:pt x="5643658" y="546354"/>
                      <a:pt x="5637181" y="553117"/>
                    </a:cubicBezTo>
                    <a:cubicBezTo>
                      <a:pt x="5621369" y="569500"/>
                      <a:pt x="5605462" y="585597"/>
                      <a:pt x="5585841" y="597694"/>
                    </a:cubicBezTo>
                    <a:cubicBezTo>
                      <a:pt x="5566505" y="609695"/>
                      <a:pt x="5548217" y="623126"/>
                      <a:pt x="5528977" y="635318"/>
                    </a:cubicBezTo>
                    <a:cubicBezTo>
                      <a:pt x="5510117" y="647224"/>
                      <a:pt x="5493067" y="660273"/>
                      <a:pt x="5483256" y="681419"/>
                    </a:cubicBezTo>
                    <a:cubicBezTo>
                      <a:pt x="5478875" y="690753"/>
                      <a:pt x="5472684" y="700945"/>
                      <a:pt x="5464397" y="706374"/>
                    </a:cubicBezTo>
                    <a:cubicBezTo>
                      <a:pt x="5452586" y="714089"/>
                      <a:pt x="5437632" y="716852"/>
                      <a:pt x="5424773" y="723424"/>
                    </a:cubicBezTo>
                    <a:cubicBezTo>
                      <a:pt x="5409628" y="731139"/>
                      <a:pt x="5392103" y="737807"/>
                      <a:pt x="5381815" y="750094"/>
                    </a:cubicBezTo>
                    <a:cubicBezTo>
                      <a:pt x="5372671" y="761048"/>
                      <a:pt x="5363432" y="769620"/>
                      <a:pt x="5351335" y="776573"/>
                    </a:cubicBezTo>
                    <a:cubicBezTo>
                      <a:pt x="5342858" y="781431"/>
                      <a:pt x="5336572" y="790289"/>
                      <a:pt x="5327809" y="794290"/>
                    </a:cubicBezTo>
                    <a:cubicBezTo>
                      <a:pt x="5316284" y="799624"/>
                      <a:pt x="5304663" y="803815"/>
                      <a:pt x="5294566" y="812102"/>
                    </a:cubicBezTo>
                    <a:cubicBezTo>
                      <a:pt x="5284089" y="820674"/>
                      <a:pt x="5272183" y="827437"/>
                      <a:pt x="5261229" y="835438"/>
                    </a:cubicBezTo>
                    <a:cubicBezTo>
                      <a:pt x="5255419" y="839724"/>
                      <a:pt x="5250656" y="845344"/>
                      <a:pt x="5245037" y="849821"/>
                    </a:cubicBezTo>
                    <a:cubicBezTo>
                      <a:pt x="5234750" y="858012"/>
                      <a:pt x="5224272" y="866013"/>
                      <a:pt x="5213699" y="873728"/>
                    </a:cubicBezTo>
                    <a:cubicBezTo>
                      <a:pt x="5203127" y="881444"/>
                      <a:pt x="5193030" y="890397"/>
                      <a:pt x="5181409" y="896017"/>
                    </a:cubicBezTo>
                    <a:cubicBezTo>
                      <a:pt x="5161598" y="905542"/>
                      <a:pt x="5139976" y="911257"/>
                      <a:pt x="5120735" y="921544"/>
                    </a:cubicBezTo>
                    <a:cubicBezTo>
                      <a:pt x="5101209" y="932021"/>
                      <a:pt x="5082826" y="945166"/>
                      <a:pt x="5065490" y="959072"/>
                    </a:cubicBezTo>
                    <a:cubicBezTo>
                      <a:pt x="5051774" y="970026"/>
                      <a:pt x="5038916" y="980885"/>
                      <a:pt x="5021675" y="986504"/>
                    </a:cubicBezTo>
                    <a:cubicBezTo>
                      <a:pt x="5012055" y="989648"/>
                      <a:pt x="5001959" y="996506"/>
                      <a:pt x="4996148" y="1004507"/>
                    </a:cubicBezTo>
                    <a:cubicBezTo>
                      <a:pt x="4983575" y="1021937"/>
                      <a:pt x="4967478" y="1034225"/>
                      <a:pt x="4949285" y="1044702"/>
                    </a:cubicBezTo>
                    <a:cubicBezTo>
                      <a:pt x="4924996" y="1058799"/>
                      <a:pt x="4900993" y="1073182"/>
                      <a:pt x="4876609" y="1086993"/>
                    </a:cubicBezTo>
                    <a:cubicBezTo>
                      <a:pt x="4862227" y="1095185"/>
                      <a:pt x="4847940" y="1103852"/>
                      <a:pt x="4832699" y="1109853"/>
                    </a:cubicBezTo>
                    <a:cubicBezTo>
                      <a:pt x="4801553" y="1122236"/>
                      <a:pt x="4769644" y="1132808"/>
                      <a:pt x="4738211" y="1144334"/>
                    </a:cubicBezTo>
                    <a:cubicBezTo>
                      <a:pt x="4727924" y="1148048"/>
                      <a:pt x="4718209" y="1153382"/>
                      <a:pt x="4707731" y="1156621"/>
                    </a:cubicBezTo>
                    <a:cubicBezTo>
                      <a:pt x="4696396" y="1160145"/>
                      <a:pt x="4684205" y="1161193"/>
                      <a:pt x="4672870" y="1164717"/>
                    </a:cubicBezTo>
                    <a:cubicBezTo>
                      <a:pt x="4654010" y="1170527"/>
                      <a:pt x="4635722" y="1177957"/>
                      <a:pt x="4616863" y="1183862"/>
                    </a:cubicBezTo>
                    <a:cubicBezTo>
                      <a:pt x="4580477" y="1195197"/>
                      <a:pt x="4543996" y="1206056"/>
                      <a:pt x="4507516" y="1216819"/>
                    </a:cubicBezTo>
                    <a:cubicBezTo>
                      <a:pt x="4499706" y="1219105"/>
                      <a:pt x="4491228" y="1219391"/>
                      <a:pt x="4483513" y="1221867"/>
                    </a:cubicBezTo>
                    <a:cubicBezTo>
                      <a:pt x="4463034" y="1228535"/>
                      <a:pt x="4442650" y="1235773"/>
                      <a:pt x="4422362" y="1243108"/>
                    </a:cubicBezTo>
                    <a:cubicBezTo>
                      <a:pt x="4410075" y="1247585"/>
                      <a:pt x="4398073" y="1253109"/>
                      <a:pt x="4385691" y="1257395"/>
                    </a:cubicBezTo>
                    <a:cubicBezTo>
                      <a:pt x="4375785" y="1260824"/>
                      <a:pt x="4365593" y="1263491"/>
                      <a:pt x="4355306" y="1265587"/>
                    </a:cubicBezTo>
                    <a:cubicBezTo>
                      <a:pt x="4346448" y="1267397"/>
                      <a:pt x="4337209" y="1267206"/>
                      <a:pt x="4328446" y="1269397"/>
                    </a:cubicBezTo>
                    <a:cubicBezTo>
                      <a:pt x="4304728" y="1275302"/>
                      <a:pt x="4281297" y="1281970"/>
                      <a:pt x="4257770" y="1288256"/>
                    </a:cubicBezTo>
                    <a:cubicBezTo>
                      <a:pt x="4248341" y="1290733"/>
                      <a:pt x="4238720" y="1292543"/>
                      <a:pt x="4229576" y="1295686"/>
                    </a:cubicBezTo>
                    <a:cubicBezTo>
                      <a:pt x="4205097" y="1303973"/>
                      <a:pt x="4180999" y="1313402"/>
                      <a:pt x="4156424" y="1321213"/>
                    </a:cubicBezTo>
                    <a:cubicBezTo>
                      <a:pt x="4136041" y="1327690"/>
                      <a:pt x="4115086" y="1332357"/>
                      <a:pt x="4094416" y="1338072"/>
                    </a:cubicBezTo>
                    <a:cubicBezTo>
                      <a:pt x="4085653" y="1340549"/>
                      <a:pt x="4077271" y="1344073"/>
                      <a:pt x="4068509" y="1346168"/>
                    </a:cubicBezTo>
                    <a:cubicBezTo>
                      <a:pt x="4048887" y="1350931"/>
                      <a:pt x="4028980" y="1354931"/>
                      <a:pt x="4009263" y="1359694"/>
                    </a:cubicBezTo>
                    <a:cubicBezTo>
                      <a:pt x="3998023" y="1362456"/>
                      <a:pt x="3987165" y="1367409"/>
                      <a:pt x="3975735" y="1369219"/>
                    </a:cubicBezTo>
                    <a:cubicBezTo>
                      <a:pt x="3948589" y="1373505"/>
                      <a:pt x="3921252" y="1376553"/>
                      <a:pt x="3893915" y="1379982"/>
                    </a:cubicBezTo>
                    <a:cubicBezTo>
                      <a:pt x="3865722" y="1383506"/>
                      <a:pt x="3837623" y="1387221"/>
                      <a:pt x="3809428" y="1390364"/>
                    </a:cubicBezTo>
                    <a:cubicBezTo>
                      <a:pt x="3793998" y="1391984"/>
                      <a:pt x="3778472" y="1392269"/>
                      <a:pt x="3763042" y="1393793"/>
                    </a:cubicBezTo>
                    <a:cubicBezTo>
                      <a:pt x="3749516" y="1395127"/>
                      <a:pt x="3736086" y="1397603"/>
                      <a:pt x="3722561" y="1399223"/>
                    </a:cubicBezTo>
                    <a:cubicBezTo>
                      <a:pt x="3710845" y="1400556"/>
                      <a:pt x="3699034" y="1401318"/>
                      <a:pt x="3687318" y="1402652"/>
                    </a:cubicBezTo>
                    <a:cubicBezTo>
                      <a:pt x="3668554" y="1404842"/>
                      <a:pt x="3649885" y="1407319"/>
                      <a:pt x="3631216" y="1409605"/>
                    </a:cubicBezTo>
                    <a:cubicBezTo>
                      <a:pt x="3623406" y="1410462"/>
                      <a:pt x="3615214" y="1412843"/>
                      <a:pt x="3607880" y="1411415"/>
                    </a:cubicBezTo>
                    <a:cubicBezTo>
                      <a:pt x="3589401" y="1407795"/>
                      <a:pt x="3571208" y="1408843"/>
                      <a:pt x="3552825" y="1411319"/>
                    </a:cubicBezTo>
                    <a:cubicBezTo>
                      <a:pt x="3546539" y="1412177"/>
                      <a:pt x="3539776" y="1411986"/>
                      <a:pt x="3533680" y="1410367"/>
                    </a:cubicBezTo>
                    <a:cubicBezTo>
                      <a:pt x="3521202" y="1407128"/>
                      <a:pt x="3509106" y="1402556"/>
                      <a:pt x="3496818" y="1398556"/>
                    </a:cubicBezTo>
                    <a:cubicBezTo>
                      <a:pt x="3495484" y="1398080"/>
                      <a:pt x="3493865" y="1397984"/>
                      <a:pt x="3492437" y="1397699"/>
                    </a:cubicBezTo>
                    <a:cubicBezTo>
                      <a:pt x="3484340" y="1396079"/>
                      <a:pt x="3476340" y="1394460"/>
                      <a:pt x="3468243" y="1393031"/>
                    </a:cubicBezTo>
                    <a:cubicBezTo>
                      <a:pt x="3463862" y="1392269"/>
                      <a:pt x="3459385" y="1392174"/>
                      <a:pt x="3455003" y="1391507"/>
                    </a:cubicBezTo>
                    <a:cubicBezTo>
                      <a:pt x="3438049" y="1388840"/>
                      <a:pt x="3419380" y="1393317"/>
                      <a:pt x="3404711" y="1381792"/>
                    </a:cubicBezTo>
                    <a:cubicBezTo>
                      <a:pt x="3395186" y="1374362"/>
                      <a:pt x="3385947" y="1376077"/>
                      <a:pt x="3375756" y="1377220"/>
                    </a:cubicBezTo>
                    <a:cubicBezTo>
                      <a:pt x="3368040" y="1378077"/>
                      <a:pt x="3360134" y="1377791"/>
                      <a:pt x="3352324" y="1377887"/>
                    </a:cubicBezTo>
                    <a:cubicBezTo>
                      <a:pt x="3338608" y="1378172"/>
                      <a:pt x="3324892" y="1378268"/>
                      <a:pt x="3311176" y="1378744"/>
                    </a:cubicBezTo>
                    <a:cubicBezTo>
                      <a:pt x="3306794" y="1378934"/>
                      <a:pt x="3302318" y="1381316"/>
                      <a:pt x="3298031" y="1380935"/>
                    </a:cubicBezTo>
                    <a:cubicBezTo>
                      <a:pt x="3278219" y="1379125"/>
                      <a:pt x="3258407" y="1376267"/>
                      <a:pt x="3238595" y="1374648"/>
                    </a:cubicBezTo>
                    <a:cubicBezTo>
                      <a:pt x="3227356" y="1373696"/>
                      <a:pt x="3215830" y="1375505"/>
                      <a:pt x="3204686" y="1374172"/>
                    </a:cubicBezTo>
                    <a:cubicBezTo>
                      <a:pt x="3191828" y="1372648"/>
                      <a:pt x="3179255" y="1368743"/>
                      <a:pt x="3166491" y="1366361"/>
                    </a:cubicBezTo>
                    <a:cubicBezTo>
                      <a:pt x="3162967" y="1365695"/>
                      <a:pt x="3159062" y="1366552"/>
                      <a:pt x="3155347" y="1366742"/>
                    </a:cubicBezTo>
                    <a:cubicBezTo>
                      <a:pt x="3151156" y="1366933"/>
                      <a:pt x="3147060" y="1367314"/>
                      <a:pt x="3142869" y="1367409"/>
                    </a:cubicBezTo>
                    <a:cubicBezTo>
                      <a:pt x="3130105" y="1367600"/>
                      <a:pt x="3117342" y="1367314"/>
                      <a:pt x="3104578" y="1367981"/>
                    </a:cubicBezTo>
                    <a:cubicBezTo>
                      <a:pt x="3096768" y="1368362"/>
                      <a:pt x="3088577" y="1372267"/>
                      <a:pt x="3081337" y="1370838"/>
                    </a:cubicBezTo>
                    <a:cubicBezTo>
                      <a:pt x="3066574" y="1368076"/>
                      <a:pt x="3051810" y="1374267"/>
                      <a:pt x="3037047" y="1369124"/>
                    </a:cubicBezTo>
                    <a:cubicBezTo>
                      <a:pt x="3032474" y="1367600"/>
                      <a:pt x="3026188" y="1371410"/>
                      <a:pt x="3020663" y="1371600"/>
                    </a:cubicBezTo>
                    <a:cubicBezTo>
                      <a:pt x="3006852" y="1372076"/>
                      <a:pt x="2993041" y="1371981"/>
                      <a:pt x="2979230" y="1371886"/>
                    </a:cubicBezTo>
                    <a:cubicBezTo>
                      <a:pt x="2966847" y="1371791"/>
                      <a:pt x="2953988" y="1373124"/>
                      <a:pt x="2942082" y="1370457"/>
                    </a:cubicBezTo>
                    <a:cubicBezTo>
                      <a:pt x="2929604" y="1367600"/>
                      <a:pt x="2918365" y="1367981"/>
                      <a:pt x="2906268" y="1371219"/>
                    </a:cubicBezTo>
                    <a:cubicBezTo>
                      <a:pt x="2897981" y="1373410"/>
                      <a:pt x="2889218" y="1373696"/>
                      <a:pt x="2880646" y="1374362"/>
                    </a:cubicBezTo>
                    <a:cubicBezTo>
                      <a:pt x="2871407" y="1375124"/>
                      <a:pt x="2861215" y="1373124"/>
                      <a:pt x="2852833" y="1376267"/>
                    </a:cubicBezTo>
                    <a:cubicBezTo>
                      <a:pt x="2827877" y="1385602"/>
                      <a:pt x="2802255" y="1387602"/>
                      <a:pt x="2776157" y="1387602"/>
                    </a:cubicBezTo>
                    <a:cubicBezTo>
                      <a:pt x="2771394" y="1387602"/>
                      <a:pt x="2766536" y="1386269"/>
                      <a:pt x="2761965" y="1384840"/>
                    </a:cubicBezTo>
                    <a:cubicBezTo>
                      <a:pt x="2735294" y="1376267"/>
                      <a:pt x="2708529" y="1377029"/>
                      <a:pt x="2681383" y="1382268"/>
                    </a:cubicBezTo>
                    <a:cubicBezTo>
                      <a:pt x="2675763" y="1383411"/>
                      <a:pt x="2669477" y="1383602"/>
                      <a:pt x="2663857" y="1382459"/>
                    </a:cubicBezTo>
                    <a:cubicBezTo>
                      <a:pt x="2648045" y="1379125"/>
                      <a:pt x="2632710" y="1373600"/>
                      <a:pt x="2616803" y="1371219"/>
                    </a:cubicBezTo>
                    <a:cubicBezTo>
                      <a:pt x="2590515" y="1367314"/>
                      <a:pt x="2567750" y="1380458"/>
                      <a:pt x="2544223" y="1389031"/>
                    </a:cubicBezTo>
                    <a:cubicBezTo>
                      <a:pt x="2521839" y="1397127"/>
                      <a:pt x="2502789" y="1415415"/>
                      <a:pt x="2476309" y="1411319"/>
                    </a:cubicBezTo>
                    <a:cubicBezTo>
                      <a:pt x="2473643" y="1410938"/>
                      <a:pt x="2470690" y="1413510"/>
                      <a:pt x="2467737" y="1414177"/>
                    </a:cubicBezTo>
                    <a:cubicBezTo>
                      <a:pt x="2459641" y="1415987"/>
                      <a:pt x="2451545" y="1418177"/>
                      <a:pt x="2443353" y="1419035"/>
                    </a:cubicBezTo>
                    <a:cubicBezTo>
                      <a:pt x="2433352" y="1420178"/>
                      <a:pt x="2423160" y="1419797"/>
                      <a:pt x="2413159" y="1420749"/>
                    </a:cubicBezTo>
                    <a:cubicBezTo>
                      <a:pt x="2400300" y="1421892"/>
                      <a:pt x="2387632" y="1424940"/>
                      <a:pt x="2374868" y="1424940"/>
                    </a:cubicBezTo>
                    <a:cubicBezTo>
                      <a:pt x="2364581" y="1424940"/>
                      <a:pt x="2354389" y="1421416"/>
                      <a:pt x="2344198" y="1419701"/>
                    </a:cubicBezTo>
                    <a:cubicBezTo>
                      <a:pt x="2329815" y="1417320"/>
                      <a:pt x="2314003" y="1417987"/>
                      <a:pt x="2301335" y="1411891"/>
                    </a:cubicBezTo>
                    <a:cubicBezTo>
                      <a:pt x="2287810" y="1405414"/>
                      <a:pt x="2274951" y="1402461"/>
                      <a:pt x="2260949" y="1404461"/>
                    </a:cubicBezTo>
                    <a:cubicBezTo>
                      <a:pt x="2256282" y="1405128"/>
                      <a:pt x="2250281" y="1409129"/>
                      <a:pt x="2248186" y="1413224"/>
                    </a:cubicBezTo>
                    <a:cubicBezTo>
                      <a:pt x="2243518" y="1422368"/>
                      <a:pt x="2237137" y="1423988"/>
                      <a:pt x="2228469" y="1420844"/>
                    </a:cubicBezTo>
                    <a:cubicBezTo>
                      <a:pt x="2220944" y="1418177"/>
                      <a:pt x="2211705" y="1416844"/>
                      <a:pt x="2206562" y="1411700"/>
                    </a:cubicBezTo>
                    <a:cubicBezTo>
                      <a:pt x="2191988" y="1397127"/>
                      <a:pt x="2173414" y="1396651"/>
                      <a:pt x="2155317" y="1392746"/>
                    </a:cubicBezTo>
                    <a:cubicBezTo>
                      <a:pt x="2144269" y="1390364"/>
                      <a:pt x="2133981" y="1390269"/>
                      <a:pt x="2122932" y="1391888"/>
                    </a:cubicBezTo>
                    <a:cubicBezTo>
                      <a:pt x="2098930" y="1395508"/>
                      <a:pt x="2075593" y="1390364"/>
                      <a:pt x="2052542" y="1383792"/>
                    </a:cubicBezTo>
                    <a:cubicBezTo>
                      <a:pt x="2037302" y="1379411"/>
                      <a:pt x="2021681" y="1376744"/>
                      <a:pt x="2006537" y="1372267"/>
                    </a:cubicBezTo>
                    <a:cubicBezTo>
                      <a:pt x="1995202" y="1368838"/>
                      <a:pt x="1983868" y="1364742"/>
                      <a:pt x="1973486" y="1359218"/>
                    </a:cubicBezTo>
                    <a:cubicBezTo>
                      <a:pt x="1958435" y="1351121"/>
                      <a:pt x="1945292" y="1338929"/>
                      <a:pt x="1926146" y="1342168"/>
                    </a:cubicBezTo>
                    <a:cubicBezTo>
                      <a:pt x="1909286" y="1345025"/>
                      <a:pt x="1894047" y="1339025"/>
                      <a:pt x="1878616" y="1333310"/>
                    </a:cubicBezTo>
                    <a:cubicBezTo>
                      <a:pt x="1867281" y="1329119"/>
                      <a:pt x="1855948" y="1324832"/>
                      <a:pt x="1844231" y="1322165"/>
                    </a:cubicBezTo>
                    <a:cubicBezTo>
                      <a:pt x="1830324" y="1319022"/>
                      <a:pt x="1814608" y="1320356"/>
                      <a:pt x="1802225" y="1314545"/>
                    </a:cubicBezTo>
                    <a:cubicBezTo>
                      <a:pt x="1789271" y="1308449"/>
                      <a:pt x="1778509" y="1312545"/>
                      <a:pt x="1766983" y="1314260"/>
                    </a:cubicBezTo>
                    <a:cubicBezTo>
                      <a:pt x="1748600" y="1316927"/>
                      <a:pt x="1730311" y="1321880"/>
                      <a:pt x="1711738" y="1315593"/>
                    </a:cubicBezTo>
                    <a:cubicBezTo>
                      <a:pt x="1689164" y="1307973"/>
                      <a:pt x="1666780" y="1299782"/>
                      <a:pt x="1644111" y="1292543"/>
                    </a:cubicBezTo>
                    <a:cubicBezTo>
                      <a:pt x="1635347" y="1289780"/>
                      <a:pt x="1625919" y="1288637"/>
                      <a:pt x="1616774" y="1287399"/>
                    </a:cubicBezTo>
                    <a:cubicBezTo>
                      <a:pt x="1608107" y="1286351"/>
                      <a:pt x="1597725" y="1289018"/>
                      <a:pt x="1591056" y="1285018"/>
                    </a:cubicBezTo>
                    <a:cubicBezTo>
                      <a:pt x="1573911" y="1274731"/>
                      <a:pt x="1556291" y="1269683"/>
                      <a:pt x="1536478" y="1269683"/>
                    </a:cubicBezTo>
                    <a:cubicBezTo>
                      <a:pt x="1529048" y="1269683"/>
                      <a:pt x="1521809" y="1265396"/>
                      <a:pt x="1514285" y="1264634"/>
                    </a:cubicBezTo>
                    <a:cubicBezTo>
                      <a:pt x="1503997" y="1263682"/>
                      <a:pt x="1492186" y="1261110"/>
                      <a:pt x="1483233" y="1264730"/>
                    </a:cubicBezTo>
                    <a:cubicBezTo>
                      <a:pt x="1462183" y="1273302"/>
                      <a:pt x="1445134" y="1266158"/>
                      <a:pt x="1426750" y="1257681"/>
                    </a:cubicBezTo>
                    <a:cubicBezTo>
                      <a:pt x="1408652" y="1249299"/>
                      <a:pt x="1389602" y="1242632"/>
                      <a:pt x="1370362" y="1237107"/>
                    </a:cubicBezTo>
                    <a:cubicBezTo>
                      <a:pt x="1363123" y="1235107"/>
                      <a:pt x="1354456" y="1238441"/>
                      <a:pt x="1346454" y="1239107"/>
                    </a:cubicBezTo>
                    <a:cubicBezTo>
                      <a:pt x="1343596" y="1239298"/>
                      <a:pt x="1340453" y="1239584"/>
                      <a:pt x="1337882" y="1238631"/>
                    </a:cubicBezTo>
                    <a:cubicBezTo>
                      <a:pt x="1313022" y="1229487"/>
                      <a:pt x="1287780" y="1222534"/>
                      <a:pt x="1260825" y="1227296"/>
                    </a:cubicBezTo>
                    <a:cubicBezTo>
                      <a:pt x="1258349" y="1227773"/>
                      <a:pt x="1255586" y="1226725"/>
                      <a:pt x="1253109" y="1226058"/>
                    </a:cubicBezTo>
                    <a:cubicBezTo>
                      <a:pt x="1241012" y="1222629"/>
                      <a:pt x="1229201" y="1217200"/>
                      <a:pt x="1216915" y="1215962"/>
                    </a:cubicBezTo>
                    <a:cubicBezTo>
                      <a:pt x="1186625" y="1212914"/>
                      <a:pt x="1156146" y="1211675"/>
                      <a:pt x="1125664" y="1209675"/>
                    </a:cubicBezTo>
                    <a:cubicBezTo>
                      <a:pt x="1123759" y="1209580"/>
                      <a:pt x="1121759" y="1209580"/>
                      <a:pt x="1120045" y="1208913"/>
                    </a:cubicBezTo>
                    <a:cubicBezTo>
                      <a:pt x="1108805" y="1204817"/>
                      <a:pt x="1098995" y="1206151"/>
                      <a:pt x="1089469" y="1213961"/>
                    </a:cubicBezTo>
                    <a:cubicBezTo>
                      <a:pt x="1085278" y="1217390"/>
                      <a:pt x="1079563" y="1219200"/>
                      <a:pt x="1074325" y="1221105"/>
                    </a:cubicBezTo>
                    <a:cubicBezTo>
                      <a:pt x="1066609" y="1223963"/>
                      <a:pt x="1058704" y="1226725"/>
                      <a:pt x="1050703" y="1228535"/>
                    </a:cubicBezTo>
                    <a:cubicBezTo>
                      <a:pt x="1042797" y="1230249"/>
                      <a:pt x="1034320" y="1232630"/>
                      <a:pt x="1026700" y="1231297"/>
                    </a:cubicBezTo>
                    <a:cubicBezTo>
                      <a:pt x="1012984" y="1228916"/>
                      <a:pt x="999934" y="1223582"/>
                      <a:pt x="986409" y="1220057"/>
                    </a:cubicBezTo>
                    <a:cubicBezTo>
                      <a:pt x="981742" y="1218819"/>
                      <a:pt x="976598" y="1219010"/>
                      <a:pt x="971741" y="1218914"/>
                    </a:cubicBezTo>
                    <a:cubicBezTo>
                      <a:pt x="960596" y="1218629"/>
                      <a:pt x="949166" y="1221391"/>
                      <a:pt x="939070" y="1213485"/>
                    </a:cubicBezTo>
                    <a:cubicBezTo>
                      <a:pt x="929736" y="1206056"/>
                      <a:pt x="920305" y="1208246"/>
                      <a:pt x="910495" y="1213866"/>
                    </a:cubicBezTo>
                    <a:cubicBezTo>
                      <a:pt x="903446" y="1217867"/>
                      <a:pt x="895446" y="1221010"/>
                      <a:pt x="887540" y="1222534"/>
                    </a:cubicBezTo>
                    <a:cubicBezTo>
                      <a:pt x="876681" y="1224629"/>
                      <a:pt x="865918" y="1225487"/>
                      <a:pt x="854202" y="1224248"/>
                    </a:cubicBezTo>
                    <a:cubicBezTo>
                      <a:pt x="845915" y="1223391"/>
                      <a:pt x="839152" y="1223010"/>
                      <a:pt x="832675" y="1217962"/>
                    </a:cubicBezTo>
                    <a:cubicBezTo>
                      <a:pt x="831628" y="1217200"/>
                      <a:pt x="829723" y="1217009"/>
                      <a:pt x="828294" y="1217105"/>
                    </a:cubicBezTo>
                    <a:cubicBezTo>
                      <a:pt x="809530" y="1218724"/>
                      <a:pt x="790956" y="1217867"/>
                      <a:pt x="772001" y="1216723"/>
                    </a:cubicBezTo>
                    <a:cubicBezTo>
                      <a:pt x="747904" y="1215200"/>
                      <a:pt x="722566" y="1219676"/>
                      <a:pt x="701707" y="1235678"/>
                    </a:cubicBezTo>
                    <a:cubicBezTo>
                      <a:pt x="698659" y="1238060"/>
                      <a:pt x="694087" y="1239107"/>
                      <a:pt x="690086" y="1239679"/>
                    </a:cubicBezTo>
                    <a:cubicBezTo>
                      <a:pt x="671227" y="1242155"/>
                      <a:pt x="652272" y="1243870"/>
                      <a:pt x="633412" y="1246632"/>
                    </a:cubicBezTo>
                    <a:cubicBezTo>
                      <a:pt x="623125" y="1248156"/>
                      <a:pt x="612362" y="1249490"/>
                      <a:pt x="603028" y="1253681"/>
                    </a:cubicBezTo>
                    <a:cubicBezTo>
                      <a:pt x="593885" y="1257776"/>
                      <a:pt x="586549" y="1262634"/>
                      <a:pt x="581120" y="1254062"/>
                    </a:cubicBezTo>
                    <a:cubicBezTo>
                      <a:pt x="571406" y="1258634"/>
                      <a:pt x="562927" y="1262444"/>
                      <a:pt x="554642" y="1266539"/>
                    </a:cubicBezTo>
                    <a:cubicBezTo>
                      <a:pt x="551593" y="1268063"/>
                      <a:pt x="549021" y="1270540"/>
                      <a:pt x="545973" y="1271969"/>
                    </a:cubicBezTo>
                    <a:cubicBezTo>
                      <a:pt x="542734" y="1273493"/>
                      <a:pt x="539115" y="1274445"/>
                      <a:pt x="535591" y="1275207"/>
                    </a:cubicBezTo>
                    <a:cubicBezTo>
                      <a:pt x="519874" y="1278636"/>
                      <a:pt x="504158" y="1281779"/>
                      <a:pt x="488538" y="1285494"/>
                    </a:cubicBezTo>
                    <a:cubicBezTo>
                      <a:pt x="485489" y="1286256"/>
                      <a:pt x="482917" y="1289304"/>
                      <a:pt x="480155" y="1291304"/>
                    </a:cubicBezTo>
                    <a:cubicBezTo>
                      <a:pt x="478345" y="1292638"/>
                      <a:pt x="476536" y="1294638"/>
                      <a:pt x="474535" y="1294924"/>
                    </a:cubicBezTo>
                    <a:cubicBezTo>
                      <a:pt x="459295" y="1297210"/>
                      <a:pt x="444151" y="1299877"/>
                      <a:pt x="428816" y="1301020"/>
                    </a:cubicBezTo>
                    <a:cubicBezTo>
                      <a:pt x="415957" y="1301972"/>
                      <a:pt x="403574" y="1301687"/>
                      <a:pt x="400241" y="1318260"/>
                    </a:cubicBezTo>
                    <a:cubicBezTo>
                      <a:pt x="399669" y="1321118"/>
                      <a:pt x="395573" y="1324166"/>
                      <a:pt x="392431" y="1325594"/>
                    </a:cubicBezTo>
                    <a:cubicBezTo>
                      <a:pt x="383477" y="1329690"/>
                      <a:pt x="373951" y="1332452"/>
                      <a:pt x="365093" y="1336643"/>
                    </a:cubicBezTo>
                    <a:cubicBezTo>
                      <a:pt x="336042" y="1350645"/>
                      <a:pt x="305658" y="1359503"/>
                      <a:pt x="273177" y="1357884"/>
                    </a:cubicBezTo>
                    <a:cubicBezTo>
                      <a:pt x="263081" y="1357408"/>
                      <a:pt x="253270" y="1352264"/>
                      <a:pt x="246888" y="1350359"/>
                    </a:cubicBezTo>
                    <a:cubicBezTo>
                      <a:pt x="228506" y="1357884"/>
                      <a:pt x="213075" y="1365123"/>
                      <a:pt x="196977" y="1370552"/>
                    </a:cubicBezTo>
                    <a:cubicBezTo>
                      <a:pt x="182785" y="1375410"/>
                      <a:pt x="167926" y="1378458"/>
                      <a:pt x="153352" y="1381982"/>
                    </a:cubicBezTo>
                    <a:cubicBezTo>
                      <a:pt x="148018" y="1383316"/>
                      <a:pt x="142589" y="1384078"/>
                      <a:pt x="137160" y="1384745"/>
                    </a:cubicBezTo>
                    <a:cubicBezTo>
                      <a:pt x="120206" y="1386840"/>
                      <a:pt x="102489" y="1381792"/>
                      <a:pt x="85917" y="1389793"/>
                    </a:cubicBezTo>
                    <a:cubicBezTo>
                      <a:pt x="77248" y="1393984"/>
                      <a:pt x="68675" y="1399032"/>
                      <a:pt x="59532" y="1401223"/>
                    </a:cubicBezTo>
                    <a:cubicBezTo>
                      <a:pt x="49721" y="1403604"/>
                      <a:pt x="40124" y="1407319"/>
                      <a:pt x="30325" y="1409974"/>
                    </a:cubicBezTo>
                    <a:lnTo>
                      <a:pt x="0" y="1412360"/>
                    </a:lnTo>
                    <a:lnTo>
                      <a:pt x="0" y="1058622"/>
                    </a:lnTo>
                    <a:lnTo>
                      <a:pt x="17145" y="1060228"/>
                    </a:lnTo>
                    <a:cubicBezTo>
                      <a:pt x="26480" y="1061561"/>
                      <a:pt x="35528" y="1066133"/>
                      <a:pt x="44672" y="1066324"/>
                    </a:cubicBezTo>
                    <a:cubicBezTo>
                      <a:pt x="59055" y="1066610"/>
                      <a:pt x="71819" y="1068419"/>
                      <a:pt x="84677" y="1076230"/>
                    </a:cubicBezTo>
                    <a:cubicBezTo>
                      <a:pt x="104108" y="1087946"/>
                      <a:pt x="120110" y="1082993"/>
                      <a:pt x="132017" y="1064990"/>
                    </a:cubicBezTo>
                    <a:cubicBezTo>
                      <a:pt x="133255" y="1063181"/>
                      <a:pt x="134874" y="1060799"/>
                      <a:pt x="136779" y="1060323"/>
                    </a:cubicBezTo>
                    <a:cubicBezTo>
                      <a:pt x="153639" y="1056132"/>
                      <a:pt x="170974" y="1048131"/>
                      <a:pt x="187547" y="1049179"/>
                    </a:cubicBezTo>
                    <a:cubicBezTo>
                      <a:pt x="216789" y="1051084"/>
                      <a:pt x="244316" y="1048798"/>
                      <a:pt x="270891" y="1036415"/>
                    </a:cubicBezTo>
                    <a:cubicBezTo>
                      <a:pt x="272510" y="1035653"/>
                      <a:pt x="274987" y="1034891"/>
                      <a:pt x="276320" y="1035558"/>
                    </a:cubicBezTo>
                    <a:cubicBezTo>
                      <a:pt x="292322" y="1043845"/>
                      <a:pt x="309848" y="1050417"/>
                      <a:pt x="323755" y="1061561"/>
                    </a:cubicBezTo>
                    <a:cubicBezTo>
                      <a:pt x="336995" y="1072134"/>
                      <a:pt x="352997" y="1072229"/>
                      <a:pt x="361855" y="1057942"/>
                    </a:cubicBezTo>
                    <a:cubicBezTo>
                      <a:pt x="366236" y="1050893"/>
                      <a:pt x="372332" y="1042702"/>
                      <a:pt x="379571" y="1039939"/>
                    </a:cubicBezTo>
                    <a:cubicBezTo>
                      <a:pt x="395954" y="1033653"/>
                      <a:pt x="413481" y="1030414"/>
                      <a:pt x="430530" y="1025747"/>
                    </a:cubicBezTo>
                    <a:cubicBezTo>
                      <a:pt x="451581" y="1020032"/>
                      <a:pt x="472345" y="1020032"/>
                      <a:pt x="493300" y="1027176"/>
                    </a:cubicBezTo>
                    <a:cubicBezTo>
                      <a:pt x="508064" y="1032224"/>
                      <a:pt x="523113" y="1032224"/>
                      <a:pt x="537782" y="1025366"/>
                    </a:cubicBezTo>
                    <a:cubicBezTo>
                      <a:pt x="545687" y="1021652"/>
                      <a:pt x="553784" y="1017842"/>
                      <a:pt x="562166" y="1015746"/>
                    </a:cubicBezTo>
                    <a:cubicBezTo>
                      <a:pt x="567595" y="1014412"/>
                      <a:pt x="573881" y="1015651"/>
                      <a:pt x="579596" y="1016699"/>
                    </a:cubicBezTo>
                    <a:cubicBezTo>
                      <a:pt x="590645" y="1018794"/>
                      <a:pt x="602075" y="1025176"/>
                      <a:pt x="612362" y="1023557"/>
                    </a:cubicBezTo>
                    <a:cubicBezTo>
                      <a:pt x="647891" y="1017842"/>
                      <a:pt x="681419" y="1031272"/>
                      <a:pt x="716090" y="1031653"/>
                    </a:cubicBezTo>
                    <a:cubicBezTo>
                      <a:pt x="731806" y="1031843"/>
                      <a:pt x="747332" y="1034891"/>
                      <a:pt x="758381" y="1018985"/>
                    </a:cubicBezTo>
                    <a:cubicBezTo>
                      <a:pt x="759809" y="1016889"/>
                      <a:pt x="766763" y="1018032"/>
                      <a:pt x="771049" y="1018699"/>
                    </a:cubicBezTo>
                    <a:cubicBezTo>
                      <a:pt x="780574" y="1020128"/>
                      <a:pt x="790004" y="1023747"/>
                      <a:pt x="799433" y="1023652"/>
                    </a:cubicBezTo>
                    <a:cubicBezTo>
                      <a:pt x="818960" y="1023557"/>
                      <a:pt x="838581" y="1022033"/>
                      <a:pt x="858012" y="1020318"/>
                    </a:cubicBezTo>
                    <a:cubicBezTo>
                      <a:pt x="865346" y="1019651"/>
                      <a:pt x="872395" y="1017080"/>
                      <a:pt x="879634" y="1015270"/>
                    </a:cubicBezTo>
                    <a:cubicBezTo>
                      <a:pt x="883634" y="1014222"/>
                      <a:pt x="887921" y="1011460"/>
                      <a:pt x="891635" y="1012031"/>
                    </a:cubicBezTo>
                    <a:cubicBezTo>
                      <a:pt x="913162" y="1015365"/>
                      <a:pt x="932879" y="1007174"/>
                      <a:pt x="953262" y="1003078"/>
                    </a:cubicBezTo>
                    <a:cubicBezTo>
                      <a:pt x="962692" y="1001173"/>
                      <a:pt x="971550" y="996601"/>
                      <a:pt x="980694" y="993458"/>
                    </a:cubicBezTo>
                    <a:cubicBezTo>
                      <a:pt x="983075" y="992600"/>
                      <a:pt x="985742" y="991838"/>
                      <a:pt x="988124" y="992029"/>
                    </a:cubicBezTo>
                    <a:cubicBezTo>
                      <a:pt x="1001744" y="993172"/>
                      <a:pt x="1015270" y="994791"/>
                      <a:pt x="1028795" y="996029"/>
                    </a:cubicBezTo>
                    <a:cubicBezTo>
                      <a:pt x="1041083" y="997172"/>
                      <a:pt x="1053465" y="997553"/>
                      <a:pt x="1059275" y="1011555"/>
                    </a:cubicBezTo>
                    <a:cubicBezTo>
                      <a:pt x="1060133" y="1013746"/>
                      <a:pt x="1062990" y="1015365"/>
                      <a:pt x="1065181" y="1016794"/>
                    </a:cubicBezTo>
                    <a:cubicBezTo>
                      <a:pt x="1098995" y="1038797"/>
                      <a:pt x="1117092" y="1038225"/>
                      <a:pt x="1150144" y="1014984"/>
                    </a:cubicBezTo>
                    <a:cubicBezTo>
                      <a:pt x="1153573" y="1012603"/>
                      <a:pt x="1160907" y="1010888"/>
                      <a:pt x="1163193" y="1012793"/>
                    </a:cubicBezTo>
                    <a:cubicBezTo>
                      <a:pt x="1182624" y="1028605"/>
                      <a:pt x="1203865" y="1026890"/>
                      <a:pt x="1226249" y="1021937"/>
                    </a:cubicBezTo>
                    <a:cubicBezTo>
                      <a:pt x="1232059" y="1020604"/>
                      <a:pt x="1240251" y="1020604"/>
                      <a:pt x="1244632" y="1023747"/>
                    </a:cubicBezTo>
                    <a:cubicBezTo>
                      <a:pt x="1265492" y="1038320"/>
                      <a:pt x="1287876" y="1036225"/>
                      <a:pt x="1310545" y="1031939"/>
                    </a:cubicBezTo>
                    <a:cubicBezTo>
                      <a:pt x="1314069" y="1031272"/>
                      <a:pt x="1318356" y="1027652"/>
                      <a:pt x="1319879" y="1024319"/>
                    </a:cubicBezTo>
                    <a:cubicBezTo>
                      <a:pt x="1325309" y="1012508"/>
                      <a:pt x="1335501" y="1008507"/>
                      <a:pt x="1346740" y="1005173"/>
                    </a:cubicBezTo>
                    <a:cubicBezTo>
                      <a:pt x="1364457" y="999744"/>
                      <a:pt x="1381887" y="993362"/>
                      <a:pt x="1399699" y="988219"/>
                    </a:cubicBezTo>
                    <a:cubicBezTo>
                      <a:pt x="1404081" y="986981"/>
                      <a:pt x="1409510" y="987743"/>
                      <a:pt x="1414082" y="989171"/>
                    </a:cubicBezTo>
                    <a:cubicBezTo>
                      <a:pt x="1429703" y="994029"/>
                      <a:pt x="1439609" y="1006221"/>
                      <a:pt x="1450467" y="1017461"/>
                    </a:cubicBezTo>
                    <a:cubicBezTo>
                      <a:pt x="1455230" y="1022414"/>
                      <a:pt x="1461802" y="1025938"/>
                      <a:pt x="1468184" y="1028795"/>
                    </a:cubicBezTo>
                    <a:cubicBezTo>
                      <a:pt x="1484757" y="1036130"/>
                      <a:pt x="1501712" y="1042702"/>
                      <a:pt x="1518476" y="1049655"/>
                    </a:cubicBezTo>
                    <a:cubicBezTo>
                      <a:pt x="1520095" y="1050322"/>
                      <a:pt x="1521428" y="1052036"/>
                      <a:pt x="1522667" y="1053465"/>
                    </a:cubicBezTo>
                    <a:cubicBezTo>
                      <a:pt x="1535049" y="1068515"/>
                      <a:pt x="1547336" y="1083659"/>
                      <a:pt x="1559814" y="1098709"/>
                    </a:cubicBezTo>
                    <a:cubicBezTo>
                      <a:pt x="1562195" y="1101566"/>
                      <a:pt x="1565625" y="1103662"/>
                      <a:pt x="1568196" y="1106424"/>
                    </a:cubicBezTo>
                    <a:cubicBezTo>
                      <a:pt x="1571816" y="1110234"/>
                      <a:pt x="1576388" y="1113854"/>
                      <a:pt x="1578293" y="1118426"/>
                    </a:cubicBezTo>
                    <a:cubicBezTo>
                      <a:pt x="1584198" y="1132808"/>
                      <a:pt x="1595533" y="1139000"/>
                      <a:pt x="1609820" y="1141667"/>
                    </a:cubicBezTo>
                    <a:cubicBezTo>
                      <a:pt x="1622870" y="1144143"/>
                      <a:pt x="1635919" y="1146239"/>
                      <a:pt x="1648873" y="1149096"/>
                    </a:cubicBezTo>
                    <a:cubicBezTo>
                      <a:pt x="1664684" y="1152525"/>
                      <a:pt x="1680401" y="1156240"/>
                      <a:pt x="1696022" y="1160431"/>
                    </a:cubicBezTo>
                    <a:cubicBezTo>
                      <a:pt x="1702784" y="1162241"/>
                      <a:pt x="1709928" y="1164336"/>
                      <a:pt x="1715739" y="1168051"/>
                    </a:cubicBezTo>
                    <a:cubicBezTo>
                      <a:pt x="1732026" y="1178338"/>
                      <a:pt x="1749457" y="1185291"/>
                      <a:pt x="1768602" y="1182529"/>
                    </a:cubicBezTo>
                    <a:cubicBezTo>
                      <a:pt x="1783937" y="1180338"/>
                      <a:pt x="1796796" y="1185958"/>
                      <a:pt x="1806321" y="1194721"/>
                    </a:cubicBezTo>
                    <a:cubicBezTo>
                      <a:pt x="1823657" y="1210628"/>
                      <a:pt x="1842230" y="1207008"/>
                      <a:pt x="1860709" y="1201865"/>
                    </a:cubicBezTo>
                    <a:cubicBezTo>
                      <a:pt x="1870234" y="1199198"/>
                      <a:pt x="1878044" y="1199579"/>
                      <a:pt x="1887093" y="1202150"/>
                    </a:cubicBezTo>
                    <a:cubicBezTo>
                      <a:pt x="1908048" y="1208151"/>
                      <a:pt x="1922050" y="1224439"/>
                      <a:pt x="1935575" y="1238726"/>
                    </a:cubicBezTo>
                    <a:cubicBezTo>
                      <a:pt x="1947101" y="1250918"/>
                      <a:pt x="1960055" y="1257776"/>
                      <a:pt x="1974247" y="1262920"/>
                    </a:cubicBezTo>
                    <a:cubicBezTo>
                      <a:pt x="1992154" y="1269492"/>
                      <a:pt x="2006346" y="1267016"/>
                      <a:pt x="2014919" y="1251204"/>
                    </a:cubicBezTo>
                    <a:cubicBezTo>
                      <a:pt x="2017300" y="1246727"/>
                      <a:pt x="2021491" y="1241488"/>
                      <a:pt x="2025968" y="1240155"/>
                    </a:cubicBezTo>
                    <a:cubicBezTo>
                      <a:pt x="2047589" y="1233488"/>
                      <a:pt x="2069497" y="1223772"/>
                      <a:pt x="2092643" y="1229678"/>
                    </a:cubicBezTo>
                    <a:cubicBezTo>
                      <a:pt x="2124647" y="1237774"/>
                      <a:pt x="2155889" y="1237298"/>
                      <a:pt x="2187893" y="1229297"/>
                    </a:cubicBezTo>
                    <a:cubicBezTo>
                      <a:pt x="2239804" y="1216343"/>
                      <a:pt x="2291715" y="1202627"/>
                      <a:pt x="2346294" y="1205484"/>
                    </a:cubicBezTo>
                    <a:cubicBezTo>
                      <a:pt x="2355342" y="1205960"/>
                      <a:pt x="2366105" y="1200150"/>
                      <a:pt x="2373916" y="1194435"/>
                    </a:cubicBezTo>
                    <a:cubicBezTo>
                      <a:pt x="2388870" y="1183577"/>
                      <a:pt x="2388203" y="1182719"/>
                      <a:pt x="2404967" y="1191673"/>
                    </a:cubicBezTo>
                    <a:cubicBezTo>
                      <a:pt x="2408968" y="1193864"/>
                      <a:pt x="2413921" y="1195197"/>
                      <a:pt x="2416874" y="1198436"/>
                    </a:cubicBezTo>
                    <a:cubicBezTo>
                      <a:pt x="2431923" y="1214914"/>
                      <a:pt x="2450497" y="1210913"/>
                      <a:pt x="2468975" y="1208532"/>
                    </a:cubicBezTo>
                    <a:cubicBezTo>
                      <a:pt x="2472214" y="1208056"/>
                      <a:pt x="2476119" y="1207389"/>
                      <a:pt x="2478882" y="1208723"/>
                    </a:cubicBezTo>
                    <a:cubicBezTo>
                      <a:pt x="2491359" y="1214723"/>
                      <a:pt x="2501932" y="1212628"/>
                      <a:pt x="2512791" y="1204436"/>
                    </a:cubicBezTo>
                    <a:cubicBezTo>
                      <a:pt x="2522220" y="1197388"/>
                      <a:pt x="2533079" y="1193197"/>
                      <a:pt x="2544223" y="1201960"/>
                    </a:cubicBezTo>
                    <a:cubicBezTo>
                      <a:pt x="2568988" y="1221391"/>
                      <a:pt x="2595467" y="1222343"/>
                      <a:pt x="2623471" y="1210056"/>
                    </a:cubicBezTo>
                    <a:cubicBezTo>
                      <a:pt x="2643473" y="1201293"/>
                      <a:pt x="2663190" y="1199293"/>
                      <a:pt x="2684241" y="1208151"/>
                    </a:cubicBezTo>
                    <a:cubicBezTo>
                      <a:pt x="2692337" y="1211580"/>
                      <a:pt x="2702814" y="1209294"/>
                      <a:pt x="2712244" y="1210056"/>
                    </a:cubicBezTo>
                    <a:cubicBezTo>
                      <a:pt x="2717578" y="1210437"/>
                      <a:pt x="2723484" y="1210532"/>
                      <a:pt x="2728055" y="1212914"/>
                    </a:cubicBezTo>
                    <a:cubicBezTo>
                      <a:pt x="2740248" y="1219010"/>
                      <a:pt x="2751582" y="1226820"/>
                      <a:pt x="2763869" y="1232821"/>
                    </a:cubicBezTo>
                    <a:cubicBezTo>
                      <a:pt x="2769775" y="1235678"/>
                      <a:pt x="2776823" y="1237202"/>
                      <a:pt x="2783491" y="1237298"/>
                    </a:cubicBezTo>
                    <a:cubicBezTo>
                      <a:pt x="2803208" y="1237774"/>
                      <a:pt x="2822925" y="1237774"/>
                      <a:pt x="2842546" y="1236917"/>
                    </a:cubicBezTo>
                    <a:cubicBezTo>
                      <a:pt x="2874931" y="1235583"/>
                      <a:pt x="2907792" y="1235297"/>
                      <a:pt x="2931128" y="1206913"/>
                    </a:cubicBezTo>
                    <a:cubicBezTo>
                      <a:pt x="2933034" y="1204627"/>
                      <a:pt x="2937129" y="1203293"/>
                      <a:pt x="2940368" y="1202912"/>
                    </a:cubicBezTo>
                    <a:cubicBezTo>
                      <a:pt x="2955322" y="1201103"/>
                      <a:pt x="2970657" y="1200912"/>
                      <a:pt x="2985421" y="1197959"/>
                    </a:cubicBezTo>
                    <a:cubicBezTo>
                      <a:pt x="2997232" y="1195578"/>
                      <a:pt x="3007043" y="1196340"/>
                      <a:pt x="3015996" y="1204722"/>
                    </a:cubicBezTo>
                    <a:cubicBezTo>
                      <a:pt x="3027712" y="1215771"/>
                      <a:pt x="3042000" y="1222248"/>
                      <a:pt x="3057621" y="1218724"/>
                    </a:cubicBezTo>
                    <a:cubicBezTo>
                      <a:pt x="3073241" y="1215295"/>
                      <a:pt x="3083528" y="1222724"/>
                      <a:pt x="3095054" y="1230440"/>
                    </a:cubicBezTo>
                    <a:cubicBezTo>
                      <a:pt x="3103436" y="1236059"/>
                      <a:pt x="3112961" y="1243108"/>
                      <a:pt x="3122295" y="1243679"/>
                    </a:cubicBezTo>
                    <a:cubicBezTo>
                      <a:pt x="3143441" y="1244917"/>
                      <a:pt x="3161634" y="1264539"/>
                      <a:pt x="3184589" y="1253395"/>
                    </a:cubicBezTo>
                    <a:cubicBezTo>
                      <a:pt x="3186113" y="1252633"/>
                      <a:pt x="3188875" y="1254538"/>
                      <a:pt x="3191066" y="1255014"/>
                    </a:cubicBezTo>
                    <a:cubicBezTo>
                      <a:pt x="3208592" y="1258634"/>
                      <a:pt x="3225070" y="1255109"/>
                      <a:pt x="3237929" y="1243203"/>
                    </a:cubicBezTo>
                    <a:cubicBezTo>
                      <a:pt x="3254788" y="1227677"/>
                      <a:pt x="3273457" y="1226153"/>
                      <a:pt x="3294221" y="1231202"/>
                    </a:cubicBezTo>
                    <a:cubicBezTo>
                      <a:pt x="3300889" y="1232821"/>
                      <a:pt x="3307557" y="1233964"/>
                      <a:pt x="3314319" y="1235297"/>
                    </a:cubicBezTo>
                    <a:cubicBezTo>
                      <a:pt x="3323463" y="1237202"/>
                      <a:pt x="3332703" y="1239203"/>
                      <a:pt x="3341846" y="1241108"/>
                    </a:cubicBezTo>
                    <a:cubicBezTo>
                      <a:pt x="3350705" y="1243013"/>
                      <a:pt x="3360516" y="1246251"/>
                      <a:pt x="3367373" y="1238060"/>
                    </a:cubicBezTo>
                    <a:cubicBezTo>
                      <a:pt x="3373279" y="1231011"/>
                      <a:pt x="3377470" y="1231678"/>
                      <a:pt x="3382899" y="1237774"/>
                    </a:cubicBezTo>
                    <a:cubicBezTo>
                      <a:pt x="3401759" y="1259110"/>
                      <a:pt x="3424619" y="1272445"/>
                      <a:pt x="3453765" y="1273397"/>
                    </a:cubicBezTo>
                    <a:cubicBezTo>
                      <a:pt x="3459766" y="1273588"/>
                      <a:pt x="3465862" y="1274921"/>
                      <a:pt x="3471767" y="1276350"/>
                    </a:cubicBezTo>
                    <a:cubicBezTo>
                      <a:pt x="3475387" y="1277207"/>
                      <a:pt x="3479769" y="1278160"/>
                      <a:pt x="3481959" y="1280732"/>
                    </a:cubicBezTo>
                    <a:cubicBezTo>
                      <a:pt x="3499009" y="1300353"/>
                      <a:pt x="3520250" y="1313974"/>
                      <a:pt x="3543396" y="1324928"/>
                    </a:cubicBezTo>
                    <a:cubicBezTo>
                      <a:pt x="3551682" y="1328833"/>
                      <a:pt x="3560541" y="1332738"/>
                      <a:pt x="3569494" y="1333881"/>
                    </a:cubicBezTo>
                    <a:cubicBezTo>
                      <a:pt x="3578828" y="1335024"/>
                      <a:pt x="3588639" y="1333119"/>
                      <a:pt x="3598164" y="1332071"/>
                    </a:cubicBezTo>
                    <a:cubicBezTo>
                      <a:pt x="3603784" y="1331500"/>
                      <a:pt x="3610261" y="1331595"/>
                      <a:pt x="3614738" y="1328833"/>
                    </a:cubicBezTo>
                    <a:cubicBezTo>
                      <a:pt x="3628930" y="1320165"/>
                      <a:pt x="3642646" y="1310831"/>
                      <a:pt x="3655886" y="1300734"/>
                    </a:cubicBezTo>
                    <a:cubicBezTo>
                      <a:pt x="3667221" y="1292066"/>
                      <a:pt x="3669507" y="1290828"/>
                      <a:pt x="3679317" y="1301687"/>
                    </a:cubicBezTo>
                    <a:cubicBezTo>
                      <a:pt x="3689414" y="1312831"/>
                      <a:pt x="3701987" y="1318641"/>
                      <a:pt x="3715893" y="1321022"/>
                    </a:cubicBezTo>
                    <a:cubicBezTo>
                      <a:pt x="3737896" y="1324737"/>
                      <a:pt x="3760089" y="1327880"/>
                      <a:pt x="3782282" y="1329690"/>
                    </a:cubicBezTo>
                    <a:cubicBezTo>
                      <a:pt x="3802380" y="1331309"/>
                      <a:pt x="3812000" y="1322546"/>
                      <a:pt x="3816001" y="1302639"/>
                    </a:cubicBezTo>
                    <a:cubicBezTo>
                      <a:pt x="3818287" y="1291590"/>
                      <a:pt x="3821240" y="1279588"/>
                      <a:pt x="3833431" y="1276636"/>
                    </a:cubicBezTo>
                    <a:cubicBezTo>
                      <a:pt x="3853339" y="1271873"/>
                      <a:pt x="3874008" y="1269778"/>
                      <a:pt x="3883819" y="1246442"/>
                    </a:cubicBezTo>
                    <a:cubicBezTo>
                      <a:pt x="3889248" y="1251585"/>
                      <a:pt x="3892582" y="1254633"/>
                      <a:pt x="3895821" y="1257681"/>
                    </a:cubicBezTo>
                    <a:cubicBezTo>
                      <a:pt x="3904774" y="1266158"/>
                      <a:pt x="3923347" y="1269778"/>
                      <a:pt x="3932778" y="1262444"/>
                    </a:cubicBezTo>
                    <a:cubicBezTo>
                      <a:pt x="3946684" y="1251776"/>
                      <a:pt x="3959448" y="1253776"/>
                      <a:pt x="3972782" y="1262063"/>
                    </a:cubicBezTo>
                    <a:cubicBezTo>
                      <a:pt x="3995071" y="1275779"/>
                      <a:pt x="4019931" y="1272635"/>
                      <a:pt x="4042505" y="1267111"/>
                    </a:cubicBezTo>
                    <a:cubicBezTo>
                      <a:pt x="4059555" y="1263015"/>
                      <a:pt x="4077748" y="1255490"/>
                      <a:pt x="4088892" y="1238250"/>
                    </a:cubicBezTo>
                    <a:cubicBezTo>
                      <a:pt x="4092416" y="1232726"/>
                      <a:pt x="4100322" y="1229963"/>
                      <a:pt x="4106609" y="1226344"/>
                    </a:cubicBezTo>
                    <a:cubicBezTo>
                      <a:pt x="4111848" y="1223391"/>
                      <a:pt x="4117372" y="1220629"/>
                      <a:pt x="4123182" y="1218724"/>
                    </a:cubicBezTo>
                    <a:cubicBezTo>
                      <a:pt x="4129373" y="1216628"/>
                      <a:pt x="4136232" y="1213580"/>
                      <a:pt x="4142328" y="1214438"/>
                    </a:cubicBezTo>
                    <a:cubicBezTo>
                      <a:pt x="4160806" y="1216914"/>
                      <a:pt x="4175475" y="1212056"/>
                      <a:pt x="4188524" y="1198245"/>
                    </a:cubicBezTo>
                    <a:cubicBezTo>
                      <a:pt x="4195287" y="1191101"/>
                      <a:pt x="4205288" y="1182434"/>
                      <a:pt x="4213860" y="1182338"/>
                    </a:cubicBezTo>
                    <a:cubicBezTo>
                      <a:pt x="4234720" y="1182053"/>
                      <a:pt x="4252055" y="1175195"/>
                      <a:pt x="4270820" y="1167003"/>
                    </a:cubicBezTo>
                    <a:cubicBezTo>
                      <a:pt x="4282916" y="1161764"/>
                      <a:pt x="4296632" y="1158145"/>
                      <a:pt x="4309587" y="1153287"/>
                    </a:cubicBezTo>
                    <a:cubicBezTo>
                      <a:pt x="4324731" y="1147572"/>
                      <a:pt x="4341210" y="1145477"/>
                      <a:pt x="4350449" y="1129665"/>
                    </a:cubicBezTo>
                    <a:cubicBezTo>
                      <a:pt x="4351496" y="1127951"/>
                      <a:pt x="4354640" y="1127665"/>
                      <a:pt x="4356164" y="1126046"/>
                    </a:cubicBezTo>
                    <a:cubicBezTo>
                      <a:pt x="4361021" y="1121093"/>
                      <a:pt x="4367308" y="1116521"/>
                      <a:pt x="4369880" y="1110520"/>
                    </a:cubicBezTo>
                    <a:cubicBezTo>
                      <a:pt x="4377309" y="1092994"/>
                      <a:pt x="4383119" y="1074896"/>
                      <a:pt x="4389787" y="1057085"/>
                    </a:cubicBezTo>
                    <a:cubicBezTo>
                      <a:pt x="4391216" y="1053275"/>
                      <a:pt x="4392549" y="1048417"/>
                      <a:pt x="4395502" y="1046226"/>
                    </a:cubicBezTo>
                    <a:cubicBezTo>
                      <a:pt x="4412552" y="1033653"/>
                      <a:pt x="4429888" y="1021556"/>
                      <a:pt x="4447413" y="1009650"/>
                    </a:cubicBezTo>
                    <a:cubicBezTo>
                      <a:pt x="4454462" y="1004887"/>
                      <a:pt x="4460367" y="1007555"/>
                      <a:pt x="4466654" y="1013079"/>
                    </a:cubicBezTo>
                    <a:cubicBezTo>
                      <a:pt x="4472750" y="1018318"/>
                      <a:pt x="4480275" y="1023747"/>
                      <a:pt x="4487894" y="1025081"/>
                    </a:cubicBezTo>
                    <a:cubicBezTo>
                      <a:pt x="4503135" y="1027652"/>
                      <a:pt x="4518946" y="1028224"/>
                      <a:pt x="4534472" y="1028224"/>
                    </a:cubicBezTo>
                    <a:cubicBezTo>
                      <a:pt x="4540282" y="1028224"/>
                      <a:pt x="4546473" y="1024795"/>
                      <a:pt x="4551903" y="1022033"/>
                    </a:cubicBezTo>
                    <a:cubicBezTo>
                      <a:pt x="4562189" y="1016794"/>
                      <a:pt x="4571714" y="1009745"/>
                      <a:pt x="4582382" y="1005364"/>
                    </a:cubicBezTo>
                    <a:cubicBezTo>
                      <a:pt x="4594765" y="1000316"/>
                      <a:pt x="4602194" y="992219"/>
                      <a:pt x="4605909" y="979551"/>
                    </a:cubicBezTo>
                    <a:cubicBezTo>
                      <a:pt x="4611434" y="960692"/>
                      <a:pt x="4624579" y="947547"/>
                      <a:pt x="4640104" y="936879"/>
                    </a:cubicBezTo>
                    <a:cubicBezTo>
                      <a:pt x="4659821" y="923258"/>
                      <a:pt x="4683348" y="923925"/>
                      <a:pt x="4705731" y="920591"/>
                    </a:cubicBezTo>
                    <a:cubicBezTo>
                      <a:pt x="4714304" y="919353"/>
                      <a:pt x="4723162" y="918305"/>
                      <a:pt x="4730973" y="915162"/>
                    </a:cubicBezTo>
                    <a:cubicBezTo>
                      <a:pt x="4760595" y="903351"/>
                      <a:pt x="4790218" y="892112"/>
                      <a:pt x="4822794" y="892397"/>
                    </a:cubicBezTo>
                    <a:cubicBezTo>
                      <a:pt x="4825460" y="892397"/>
                      <a:pt x="4828128" y="892112"/>
                      <a:pt x="4830794" y="891635"/>
                    </a:cubicBezTo>
                    <a:cubicBezTo>
                      <a:pt x="4853940" y="887730"/>
                      <a:pt x="4877848" y="886206"/>
                      <a:pt x="4894421" y="865442"/>
                    </a:cubicBezTo>
                    <a:cubicBezTo>
                      <a:pt x="4897469" y="861632"/>
                      <a:pt x="4904422" y="860489"/>
                      <a:pt x="4909756" y="858964"/>
                    </a:cubicBezTo>
                    <a:cubicBezTo>
                      <a:pt x="4918996" y="856488"/>
                      <a:pt x="4925188" y="851440"/>
                      <a:pt x="4928521" y="842391"/>
                    </a:cubicBezTo>
                    <a:cubicBezTo>
                      <a:pt x="4934141" y="826770"/>
                      <a:pt x="4940808" y="811435"/>
                      <a:pt x="4945857" y="795623"/>
                    </a:cubicBezTo>
                    <a:cubicBezTo>
                      <a:pt x="4949381" y="784765"/>
                      <a:pt x="4955953" y="778764"/>
                      <a:pt x="4966145" y="774287"/>
                    </a:cubicBezTo>
                    <a:cubicBezTo>
                      <a:pt x="4971860" y="771811"/>
                      <a:pt x="4976813" y="766382"/>
                      <a:pt x="4980909" y="761333"/>
                    </a:cubicBezTo>
                    <a:cubicBezTo>
                      <a:pt x="4985862" y="755237"/>
                      <a:pt x="4988433" y="747141"/>
                      <a:pt x="4993862" y="741712"/>
                    </a:cubicBezTo>
                    <a:cubicBezTo>
                      <a:pt x="5007102" y="728186"/>
                      <a:pt x="5011198" y="713232"/>
                      <a:pt x="5006816" y="694754"/>
                    </a:cubicBezTo>
                    <a:cubicBezTo>
                      <a:pt x="5002911" y="678371"/>
                      <a:pt x="5013198" y="656463"/>
                      <a:pt x="5026724" y="653129"/>
                    </a:cubicBezTo>
                    <a:cubicBezTo>
                      <a:pt x="5041678" y="649414"/>
                      <a:pt x="5051965" y="640271"/>
                      <a:pt x="5062538" y="630079"/>
                    </a:cubicBezTo>
                    <a:cubicBezTo>
                      <a:pt x="5068443" y="624364"/>
                      <a:pt x="5076730" y="619411"/>
                      <a:pt x="5084731" y="617982"/>
                    </a:cubicBezTo>
                    <a:cubicBezTo>
                      <a:pt x="5115116" y="612458"/>
                      <a:pt x="5143786" y="619220"/>
                      <a:pt x="5172647" y="630174"/>
                    </a:cubicBezTo>
                    <a:cubicBezTo>
                      <a:pt x="5191506" y="637318"/>
                      <a:pt x="5212461" y="639223"/>
                      <a:pt x="5232654" y="642080"/>
                    </a:cubicBezTo>
                    <a:cubicBezTo>
                      <a:pt x="5238941" y="642937"/>
                      <a:pt x="5246942" y="641033"/>
                      <a:pt x="5252371" y="637508"/>
                    </a:cubicBezTo>
                    <a:cubicBezTo>
                      <a:pt x="5271421" y="625316"/>
                      <a:pt x="5290376" y="612743"/>
                      <a:pt x="5308092" y="598646"/>
                    </a:cubicBezTo>
                    <a:cubicBezTo>
                      <a:pt x="5324571" y="585407"/>
                      <a:pt x="5343144" y="579882"/>
                      <a:pt x="5363147" y="581311"/>
                    </a:cubicBezTo>
                    <a:cubicBezTo>
                      <a:pt x="5377720" y="582359"/>
                      <a:pt x="5390864" y="579977"/>
                      <a:pt x="5404580" y="576358"/>
                    </a:cubicBezTo>
                    <a:cubicBezTo>
                      <a:pt x="5416010" y="573310"/>
                      <a:pt x="5428583" y="571214"/>
                      <a:pt x="5440203" y="572548"/>
                    </a:cubicBezTo>
                    <a:cubicBezTo>
                      <a:pt x="5456491" y="574453"/>
                      <a:pt x="5469922" y="571691"/>
                      <a:pt x="5482971" y="561880"/>
                    </a:cubicBezTo>
                    <a:cubicBezTo>
                      <a:pt x="5489924" y="556641"/>
                      <a:pt x="5498878" y="553879"/>
                      <a:pt x="5507165" y="550259"/>
                    </a:cubicBezTo>
                    <a:cubicBezTo>
                      <a:pt x="5519928" y="544640"/>
                      <a:pt x="5533168" y="539877"/>
                      <a:pt x="5545645" y="533591"/>
                    </a:cubicBezTo>
                    <a:cubicBezTo>
                      <a:pt x="5559076" y="526923"/>
                      <a:pt x="5571363" y="517684"/>
                      <a:pt x="5585079" y="511969"/>
                    </a:cubicBezTo>
                    <a:cubicBezTo>
                      <a:pt x="5599843" y="505778"/>
                      <a:pt x="5609368" y="496348"/>
                      <a:pt x="5615368" y="481679"/>
                    </a:cubicBezTo>
                    <a:cubicBezTo>
                      <a:pt x="5619179" y="472440"/>
                      <a:pt x="5624417" y="462629"/>
                      <a:pt x="5631656" y="456152"/>
                    </a:cubicBezTo>
                    <a:cubicBezTo>
                      <a:pt x="5646611" y="442913"/>
                      <a:pt x="5664136" y="432625"/>
                      <a:pt x="5679377" y="419576"/>
                    </a:cubicBezTo>
                    <a:cubicBezTo>
                      <a:pt x="5700808" y="401288"/>
                      <a:pt x="5720620" y="381857"/>
                      <a:pt x="5722525" y="350615"/>
                    </a:cubicBezTo>
                    <a:cubicBezTo>
                      <a:pt x="5723572" y="333375"/>
                      <a:pt x="5732716" y="326041"/>
                      <a:pt x="5749576" y="321945"/>
                    </a:cubicBezTo>
                    <a:cubicBezTo>
                      <a:pt x="5755195" y="320612"/>
                      <a:pt x="5763197" y="318040"/>
                      <a:pt x="5764911" y="313849"/>
                    </a:cubicBezTo>
                    <a:cubicBezTo>
                      <a:pt x="5770054" y="301371"/>
                      <a:pt x="5780722" y="298895"/>
                      <a:pt x="5791009" y="293942"/>
                    </a:cubicBezTo>
                    <a:cubicBezTo>
                      <a:pt x="5797201" y="290989"/>
                      <a:pt x="5804821" y="285179"/>
                      <a:pt x="5806440" y="279178"/>
                    </a:cubicBezTo>
                    <a:cubicBezTo>
                      <a:pt x="5813107" y="254889"/>
                      <a:pt x="5831395" y="240602"/>
                      <a:pt x="5848636" y="224885"/>
                    </a:cubicBezTo>
                    <a:cubicBezTo>
                      <a:pt x="5853684" y="220218"/>
                      <a:pt x="5859113" y="214884"/>
                      <a:pt x="5861590" y="208788"/>
                    </a:cubicBezTo>
                    <a:cubicBezTo>
                      <a:pt x="5866829" y="195643"/>
                      <a:pt x="5874639" y="186118"/>
                      <a:pt x="5888355" y="181166"/>
                    </a:cubicBezTo>
                    <a:cubicBezTo>
                      <a:pt x="5892736" y="179642"/>
                      <a:pt x="5896737" y="176117"/>
                      <a:pt x="5900071" y="172784"/>
                    </a:cubicBezTo>
                    <a:cubicBezTo>
                      <a:pt x="5907215" y="165545"/>
                      <a:pt x="5913215" y="157067"/>
                      <a:pt x="5920740" y="150305"/>
                    </a:cubicBezTo>
                    <a:cubicBezTo>
                      <a:pt x="5939885" y="132874"/>
                      <a:pt x="5958840" y="115729"/>
                      <a:pt x="5969985" y="91345"/>
                    </a:cubicBezTo>
                    <a:cubicBezTo>
                      <a:pt x="5975413" y="79439"/>
                      <a:pt x="5981605" y="66485"/>
                      <a:pt x="5991130" y="58293"/>
                    </a:cubicBezTo>
                    <a:cubicBezTo>
                      <a:pt x="6003227" y="47911"/>
                      <a:pt x="6019133" y="42005"/>
                      <a:pt x="6033325" y="33909"/>
                    </a:cubicBezTo>
                    <a:cubicBezTo>
                      <a:pt x="6040469" y="29813"/>
                      <a:pt x="6047137" y="24860"/>
                      <a:pt x="6054376" y="20955"/>
                    </a:cubicBezTo>
                    <a:cubicBezTo>
                      <a:pt x="6067234" y="14097"/>
                      <a:pt x="6080379" y="7715"/>
                      <a:pt x="6095524" y="0"/>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9" name="Freeform: Shape 51">
                <a:extLst>
                  <a:ext uri="{FF2B5EF4-FFF2-40B4-BE49-F238E27FC236}">
                    <a16:creationId xmlns:a16="http://schemas.microsoft.com/office/drawing/2014/main" id="{B911230A-EF3B-4760-9087-E4FBE05BD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4" y="3296011"/>
                <a:ext cx="12191456" cy="2849975"/>
              </a:xfrm>
              <a:custGeom>
                <a:avLst/>
                <a:gdLst>
                  <a:gd name="connsiteX0" fmla="*/ 6095524 w 6095524"/>
                  <a:gd name="connsiteY0" fmla="*/ 0 h 1424940"/>
                  <a:gd name="connsiteX1" fmla="*/ 6095524 w 6095524"/>
                  <a:gd name="connsiteY1" fmla="*/ 17431 h 1424940"/>
                  <a:gd name="connsiteX2" fmla="*/ 6095524 w 6095524"/>
                  <a:gd name="connsiteY2" fmla="*/ 216290 h 1424940"/>
                  <a:gd name="connsiteX3" fmla="*/ 6079998 w 6095524"/>
                  <a:gd name="connsiteY3" fmla="*/ 230600 h 1424940"/>
                  <a:gd name="connsiteX4" fmla="*/ 6012751 w 6095524"/>
                  <a:gd name="connsiteY4" fmla="*/ 260699 h 1424940"/>
                  <a:gd name="connsiteX5" fmla="*/ 5992749 w 6095524"/>
                  <a:gd name="connsiteY5" fmla="*/ 268700 h 1424940"/>
                  <a:gd name="connsiteX6" fmla="*/ 5910358 w 6095524"/>
                  <a:gd name="connsiteY6" fmla="*/ 320231 h 1424940"/>
                  <a:gd name="connsiteX7" fmla="*/ 5835777 w 6095524"/>
                  <a:gd name="connsiteY7" fmla="*/ 383953 h 1424940"/>
                  <a:gd name="connsiteX8" fmla="*/ 5781008 w 6095524"/>
                  <a:gd name="connsiteY8" fmla="*/ 459581 h 1424940"/>
                  <a:gd name="connsiteX9" fmla="*/ 5765673 w 6095524"/>
                  <a:gd name="connsiteY9" fmla="*/ 477584 h 1424940"/>
                  <a:gd name="connsiteX10" fmla="*/ 5723763 w 6095524"/>
                  <a:gd name="connsiteY10" fmla="*/ 500158 h 1424940"/>
                  <a:gd name="connsiteX11" fmla="*/ 5686711 w 6095524"/>
                  <a:gd name="connsiteY11" fmla="*/ 517112 h 1424940"/>
                  <a:gd name="connsiteX12" fmla="*/ 5659850 w 6095524"/>
                  <a:gd name="connsiteY12" fmla="*/ 535877 h 1424940"/>
                  <a:gd name="connsiteX13" fmla="*/ 5637181 w 6095524"/>
                  <a:gd name="connsiteY13" fmla="*/ 553117 h 1424940"/>
                  <a:gd name="connsiteX14" fmla="*/ 5585841 w 6095524"/>
                  <a:gd name="connsiteY14" fmla="*/ 597694 h 1424940"/>
                  <a:gd name="connsiteX15" fmla="*/ 5528977 w 6095524"/>
                  <a:gd name="connsiteY15" fmla="*/ 635318 h 1424940"/>
                  <a:gd name="connsiteX16" fmla="*/ 5483256 w 6095524"/>
                  <a:gd name="connsiteY16" fmla="*/ 681419 h 1424940"/>
                  <a:gd name="connsiteX17" fmla="*/ 5464397 w 6095524"/>
                  <a:gd name="connsiteY17" fmla="*/ 706374 h 1424940"/>
                  <a:gd name="connsiteX18" fmla="*/ 5424773 w 6095524"/>
                  <a:gd name="connsiteY18" fmla="*/ 723424 h 1424940"/>
                  <a:gd name="connsiteX19" fmla="*/ 5381815 w 6095524"/>
                  <a:gd name="connsiteY19" fmla="*/ 750094 h 1424940"/>
                  <a:gd name="connsiteX20" fmla="*/ 5351335 w 6095524"/>
                  <a:gd name="connsiteY20" fmla="*/ 776573 h 1424940"/>
                  <a:gd name="connsiteX21" fmla="*/ 5327809 w 6095524"/>
                  <a:gd name="connsiteY21" fmla="*/ 794290 h 1424940"/>
                  <a:gd name="connsiteX22" fmla="*/ 5294566 w 6095524"/>
                  <a:gd name="connsiteY22" fmla="*/ 812102 h 1424940"/>
                  <a:gd name="connsiteX23" fmla="*/ 5261229 w 6095524"/>
                  <a:gd name="connsiteY23" fmla="*/ 835438 h 1424940"/>
                  <a:gd name="connsiteX24" fmla="*/ 5245037 w 6095524"/>
                  <a:gd name="connsiteY24" fmla="*/ 849821 h 1424940"/>
                  <a:gd name="connsiteX25" fmla="*/ 5213699 w 6095524"/>
                  <a:gd name="connsiteY25" fmla="*/ 873728 h 1424940"/>
                  <a:gd name="connsiteX26" fmla="*/ 5181409 w 6095524"/>
                  <a:gd name="connsiteY26" fmla="*/ 896017 h 1424940"/>
                  <a:gd name="connsiteX27" fmla="*/ 5120735 w 6095524"/>
                  <a:gd name="connsiteY27" fmla="*/ 921544 h 1424940"/>
                  <a:gd name="connsiteX28" fmla="*/ 5065490 w 6095524"/>
                  <a:gd name="connsiteY28" fmla="*/ 959072 h 1424940"/>
                  <a:gd name="connsiteX29" fmla="*/ 5021675 w 6095524"/>
                  <a:gd name="connsiteY29" fmla="*/ 986504 h 1424940"/>
                  <a:gd name="connsiteX30" fmla="*/ 4996148 w 6095524"/>
                  <a:gd name="connsiteY30" fmla="*/ 1004507 h 1424940"/>
                  <a:gd name="connsiteX31" fmla="*/ 4949285 w 6095524"/>
                  <a:gd name="connsiteY31" fmla="*/ 1044702 h 1424940"/>
                  <a:gd name="connsiteX32" fmla="*/ 4876609 w 6095524"/>
                  <a:gd name="connsiteY32" fmla="*/ 1086993 h 1424940"/>
                  <a:gd name="connsiteX33" fmla="*/ 4832699 w 6095524"/>
                  <a:gd name="connsiteY33" fmla="*/ 1109853 h 1424940"/>
                  <a:gd name="connsiteX34" fmla="*/ 4738211 w 6095524"/>
                  <a:gd name="connsiteY34" fmla="*/ 1144334 h 1424940"/>
                  <a:gd name="connsiteX35" fmla="*/ 4707731 w 6095524"/>
                  <a:gd name="connsiteY35" fmla="*/ 1156621 h 1424940"/>
                  <a:gd name="connsiteX36" fmla="*/ 4672870 w 6095524"/>
                  <a:gd name="connsiteY36" fmla="*/ 1164717 h 1424940"/>
                  <a:gd name="connsiteX37" fmla="*/ 4616863 w 6095524"/>
                  <a:gd name="connsiteY37" fmla="*/ 1183862 h 1424940"/>
                  <a:gd name="connsiteX38" fmla="*/ 4507516 w 6095524"/>
                  <a:gd name="connsiteY38" fmla="*/ 1216819 h 1424940"/>
                  <a:gd name="connsiteX39" fmla="*/ 4483513 w 6095524"/>
                  <a:gd name="connsiteY39" fmla="*/ 1221867 h 1424940"/>
                  <a:gd name="connsiteX40" fmla="*/ 4422362 w 6095524"/>
                  <a:gd name="connsiteY40" fmla="*/ 1243108 h 1424940"/>
                  <a:gd name="connsiteX41" fmla="*/ 4385691 w 6095524"/>
                  <a:gd name="connsiteY41" fmla="*/ 1257395 h 1424940"/>
                  <a:gd name="connsiteX42" fmla="*/ 4355306 w 6095524"/>
                  <a:gd name="connsiteY42" fmla="*/ 1265587 h 1424940"/>
                  <a:gd name="connsiteX43" fmla="*/ 4328446 w 6095524"/>
                  <a:gd name="connsiteY43" fmla="*/ 1269397 h 1424940"/>
                  <a:gd name="connsiteX44" fmla="*/ 4257770 w 6095524"/>
                  <a:gd name="connsiteY44" fmla="*/ 1288256 h 1424940"/>
                  <a:gd name="connsiteX45" fmla="*/ 4229576 w 6095524"/>
                  <a:gd name="connsiteY45" fmla="*/ 1295686 h 1424940"/>
                  <a:gd name="connsiteX46" fmla="*/ 4156424 w 6095524"/>
                  <a:gd name="connsiteY46" fmla="*/ 1321213 h 1424940"/>
                  <a:gd name="connsiteX47" fmla="*/ 4094416 w 6095524"/>
                  <a:gd name="connsiteY47" fmla="*/ 1338072 h 1424940"/>
                  <a:gd name="connsiteX48" fmla="*/ 4068509 w 6095524"/>
                  <a:gd name="connsiteY48" fmla="*/ 1346168 h 1424940"/>
                  <a:gd name="connsiteX49" fmla="*/ 4009263 w 6095524"/>
                  <a:gd name="connsiteY49" fmla="*/ 1359694 h 1424940"/>
                  <a:gd name="connsiteX50" fmla="*/ 3975735 w 6095524"/>
                  <a:gd name="connsiteY50" fmla="*/ 1369219 h 1424940"/>
                  <a:gd name="connsiteX51" fmla="*/ 3893915 w 6095524"/>
                  <a:gd name="connsiteY51" fmla="*/ 1379982 h 1424940"/>
                  <a:gd name="connsiteX52" fmla="*/ 3809428 w 6095524"/>
                  <a:gd name="connsiteY52" fmla="*/ 1390364 h 1424940"/>
                  <a:gd name="connsiteX53" fmla="*/ 3763042 w 6095524"/>
                  <a:gd name="connsiteY53" fmla="*/ 1393793 h 1424940"/>
                  <a:gd name="connsiteX54" fmla="*/ 3722561 w 6095524"/>
                  <a:gd name="connsiteY54" fmla="*/ 1399223 h 1424940"/>
                  <a:gd name="connsiteX55" fmla="*/ 3687318 w 6095524"/>
                  <a:gd name="connsiteY55" fmla="*/ 1402652 h 1424940"/>
                  <a:gd name="connsiteX56" fmla="*/ 3631216 w 6095524"/>
                  <a:gd name="connsiteY56" fmla="*/ 1409605 h 1424940"/>
                  <a:gd name="connsiteX57" fmla="*/ 3607880 w 6095524"/>
                  <a:gd name="connsiteY57" fmla="*/ 1411415 h 1424940"/>
                  <a:gd name="connsiteX58" fmla="*/ 3552825 w 6095524"/>
                  <a:gd name="connsiteY58" fmla="*/ 1411319 h 1424940"/>
                  <a:gd name="connsiteX59" fmla="*/ 3533680 w 6095524"/>
                  <a:gd name="connsiteY59" fmla="*/ 1410367 h 1424940"/>
                  <a:gd name="connsiteX60" fmla="*/ 3496818 w 6095524"/>
                  <a:gd name="connsiteY60" fmla="*/ 1398556 h 1424940"/>
                  <a:gd name="connsiteX61" fmla="*/ 3492437 w 6095524"/>
                  <a:gd name="connsiteY61" fmla="*/ 1397699 h 1424940"/>
                  <a:gd name="connsiteX62" fmla="*/ 3468243 w 6095524"/>
                  <a:gd name="connsiteY62" fmla="*/ 1393031 h 1424940"/>
                  <a:gd name="connsiteX63" fmla="*/ 3455003 w 6095524"/>
                  <a:gd name="connsiteY63" fmla="*/ 1391507 h 1424940"/>
                  <a:gd name="connsiteX64" fmla="*/ 3404711 w 6095524"/>
                  <a:gd name="connsiteY64" fmla="*/ 1381792 h 1424940"/>
                  <a:gd name="connsiteX65" fmla="*/ 3375756 w 6095524"/>
                  <a:gd name="connsiteY65" fmla="*/ 1377220 h 1424940"/>
                  <a:gd name="connsiteX66" fmla="*/ 3352324 w 6095524"/>
                  <a:gd name="connsiteY66" fmla="*/ 1377887 h 1424940"/>
                  <a:gd name="connsiteX67" fmla="*/ 3311176 w 6095524"/>
                  <a:gd name="connsiteY67" fmla="*/ 1378744 h 1424940"/>
                  <a:gd name="connsiteX68" fmla="*/ 3298031 w 6095524"/>
                  <a:gd name="connsiteY68" fmla="*/ 1380935 h 1424940"/>
                  <a:gd name="connsiteX69" fmla="*/ 3238595 w 6095524"/>
                  <a:gd name="connsiteY69" fmla="*/ 1374648 h 1424940"/>
                  <a:gd name="connsiteX70" fmla="*/ 3204686 w 6095524"/>
                  <a:gd name="connsiteY70" fmla="*/ 1374172 h 1424940"/>
                  <a:gd name="connsiteX71" fmla="*/ 3166491 w 6095524"/>
                  <a:gd name="connsiteY71" fmla="*/ 1366361 h 1424940"/>
                  <a:gd name="connsiteX72" fmla="*/ 3155347 w 6095524"/>
                  <a:gd name="connsiteY72" fmla="*/ 1366742 h 1424940"/>
                  <a:gd name="connsiteX73" fmla="*/ 3142869 w 6095524"/>
                  <a:gd name="connsiteY73" fmla="*/ 1367409 h 1424940"/>
                  <a:gd name="connsiteX74" fmla="*/ 3104578 w 6095524"/>
                  <a:gd name="connsiteY74" fmla="*/ 1367981 h 1424940"/>
                  <a:gd name="connsiteX75" fmla="*/ 3081337 w 6095524"/>
                  <a:gd name="connsiteY75" fmla="*/ 1370838 h 1424940"/>
                  <a:gd name="connsiteX76" fmla="*/ 3037047 w 6095524"/>
                  <a:gd name="connsiteY76" fmla="*/ 1369124 h 1424940"/>
                  <a:gd name="connsiteX77" fmla="*/ 3020663 w 6095524"/>
                  <a:gd name="connsiteY77" fmla="*/ 1371600 h 1424940"/>
                  <a:gd name="connsiteX78" fmla="*/ 2979230 w 6095524"/>
                  <a:gd name="connsiteY78" fmla="*/ 1371886 h 1424940"/>
                  <a:gd name="connsiteX79" fmla="*/ 2942082 w 6095524"/>
                  <a:gd name="connsiteY79" fmla="*/ 1370457 h 1424940"/>
                  <a:gd name="connsiteX80" fmla="*/ 2906268 w 6095524"/>
                  <a:gd name="connsiteY80" fmla="*/ 1371219 h 1424940"/>
                  <a:gd name="connsiteX81" fmla="*/ 2880646 w 6095524"/>
                  <a:gd name="connsiteY81" fmla="*/ 1374362 h 1424940"/>
                  <a:gd name="connsiteX82" fmla="*/ 2852833 w 6095524"/>
                  <a:gd name="connsiteY82" fmla="*/ 1376267 h 1424940"/>
                  <a:gd name="connsiteX83" fmla="*/ 2776157 w 6095524"/>
                  <a:gd name="connsiteY83" fmla="*/ 1387602 h 1424940"/>
                  <a:gd name="connsiteX84" fmla="*/ 2761965 w 6095524"/>
                  <a:gd name="connsiteY84" fmla="*/ 1384840 h 1424940"/>
                  <a:gd name="connsiteX85" fmla="*/ 2681383 w 6095524"/>
                  <a:gd name="connsiteY85" fmla="*/ 1382268 h 1424940"/>
                  <a:gd name="connsiteX86" fmla="*/ 2663857 w 6095524"/>
                  <a:gd name="connsiteY86" fmla="*/ 1382459 h 1424940"/>
                  <a:gd name="connsiteX87" fmla="*/ 2616803 w 6095524"/>
                  <a:gd name="connsiteY87" fmla="*/ 1371219 h 1424940"/>
                  <a:gd name="connsiteX88" fmla="*/ 2544223 w 6095524"/>
                  <a:gd name="connsiteY88" fmla="*/ 1389031 h 1424940"/>
                  <a:gd name="connsiteX89" fmla="*/ 2476309 w 6095524"/>
                  <a:gd name="connsiteY89" fmla="*/ 1411319 h 1424940"/>
                  <a:gd name="connsiteX90" fmla="*/ 2467737 w 6095524"/>
                  <a:gd name="connsiteY90" fmla="*/ 1414177 h 1424940"/>
                  <a:gd name="connsiteX91" fmla="*/ 2443353 w 6095524"/>
                  <a:gd name="connsiteY91" fmla="*/ 1419035 h 1424940"/>
                  <a:gd name="connsiteX92" fmla="*/ 2413159 w 6095524"/>
                  <a:gd name="connsiteY92" fmla="*/ 1420749 h 1424940"/>
                  <a:gd name="connsiteX93" fmla="*/ 2374868 w 6095524"/>
                  <a:gd name="connsiteY93" fmla="*/ 1424940 h 1424940"/>
                  <a:gd name="connsiteX94" fmla="*/ 2344198 w 6095524"/>
                  <a:gd name="connsiteY94" fmla="*/ 1419701 h 1424940"/>
                  <a:gd name="connsiteX95" fmla="*/ 2301335 w 6095524"/>
                  <a:gd name="connsiteY95" fmla="*/ 1411891 h 1424940"/>
                  <a:gd name="connsiteX96" fmla="*/ 2260949 w 6095524"/>
                  <a:gd name="connsiteY96" fmla="*/ 1404461 h 1424940"/>
                  <a:gd name="connsiteX97" fmla="*/ 2248186 w 6095524"/>
                  <a:gd name="connsiteY97" fmla="*/ 1413224 h 1424940"/>
                  <a:gd name="connsiteX98" fmla="*/ 2228469 w 6095524"/>
                  <a:gd name="connsiteY98" fmla="*/ 1420844 h 1424940"/>
                  <a:gd name="connsiteX99" fmla="*/ 2206562 w 6095524"/>
                  <a:gd name="connsiteY99" fmla="*/ 1411700 h 1424940"/>
                  <a:gd name="connsiteX100" fmla="*/ 2155317 w 6095524"/>
                  <a:gd name="connsiteY100" fmla="*/ 1392746 h 1424940"/>
                  <a:gd name="connsiteX101" fmla="*/ 2122932 w 6095524"/>
                  <a:gd name="connsiteY101" fmla="*/ 1391888 h 1424940"/>
                  <a:gd name="connsiteX102" fmla="*/ 2052542 w 6095524"/>
                  <a:gd name="connsiteY102" fmla="*/ 1383792 h 1424940"/>
                  <a:gd name="connsiteX103" fmla="*/ 2006537 w 6095524"/>
                  <a:gd name="connsiteY103" fmla="*/ 1372267 h 1424940"/>
                  <a:gd name="connsiteX104" fmla="*/ 1973486 w 6095524"/>
                  <a:gd name="connsiteY104" fmla="*/ 1359218 h 1424940"/>
                  <a:gd name="connsiteX105" fmla="*/ 1926146 w 6095524"/>
                  <a:gd name="connsiteY105" fmla="*/ 1342168 h 1424940"/>
                  <a:gd name="connsiteX106" fmla="*/ 1878616 w 6095524"/>
                  <a:gd name="connsiteY106" fmla="*/ 1333310 h 1424940"/>
                  <a:gd name="connsiteX107" fmla="*/ 1844231 w 6095524"/>
                  <a:gd name="connsiteY107" fmla="*/ 1322165 h 1424940"/>
                  <a:gd name="connsiteX108" fmla="*/ 1802225 w 6095524"/>
                  <a:gd name="connsiteY108" fmla="*/ 1314545 h 1424940"/>
                  <a:gd name="connsiteX109" fmla="*/ 1766983 w 6095524"/>
                  <a:gd name="connsiteY109" fmla="*/ 1314260 h 1424940"/>
                  <a:gd name="connsiteX110" fmla="*/ 1711738 w 6095524"/>
                  <a:gd name="connsiteY110" fmla="*/ 1315593 h 1424940"/>
                  <a:gd name="connsiteX111" fmla="*/ 1644111 w 6095524"/>
                  <a:gd name="connsiteY111" fmla="*/ 1292543 h 1424940"/>
                  <a:gd name="connsiteX112" fmla="*/ 1616774 w 6095524"/>
                  <a:gd name="connsiteY112" fmla="*/ 1287399 h 1424940"/>
                  <a:gd name="connsiteX113" fmla="*/ 1591056 w 6095524"/>
                  <a:gd name="connsiteY113" fmla="*/ 1285018 h 1424940"/>
                  <a:gd name="connsiteX114" fmla="*/ 1536478 w 6095524"/>
                  <a:gd name="connsiteY114" fmla="*/ 1269683 h 1424940"/>
                  <a:gd name="connsiteX115" fmla="*/ 1514285 w 6095524"/>
                  <a:gd name="connsiteY115" fmla="*/ 1264634 h 1424940"/>
                  <a:gd name="connsiteX116" fmla="*/ 1483233 w 6095524"/>
                  <a:gd name="connsiteY116" fmla="*/ 1264730 h 1424940"/>
                  <a:gd name="connsiteX117" fmla="*/ 1426750 w 6095524"/>
                  <a:gd name="connsiteY117" fmla="*/ 1257681 h 1424940"/>
                  <a:gd name="connsiteX118" fmla="*/ 1370362 w 6095524"/>
                  <a:gd name="connsiteY118" fmla="*/ 1237107 h 1424940"/>
                  <a:gd name="connsiteX119" fmla="*/ 1346454 w 6095524"/>
                  <a:gd name="connsiteY119" fmla="*/ 1239107 h 1424940"/>
                  <a:gd name="connsiteX120" fmla="*/ 1337882 w 6095524"/>
                  <a:gd name="connsiteY120" fmla="*/ 1238631 h 1424940"/>
                  <a:gd name="connsiteX121" fmla="*/ 1260825 w 6095524"/>
                  <a:gd name="connsiteY121" fmla="*/ 1227296 h 1424940"/>
                  <a:gd name="connsiteX122" fmla="*/ 1253109 w 6095524"/>
                  <a:gd name="connsiteY122" fmla="*/ 1226058 h 1424940"/>
                  <a:gd name="connsiteX123" fmla="*/ 1216915 w 6095524"/>
                  <a:gd name="connsiteY123" fmla="*/ 1215962 h 1424940"/>
                  <a:gd name="connsiteX124" fmla="*/ 1125664 w 6095524"/>
                  <a:gd name="connsiteY124" fmla="*/ 1209675 h 1424940"/>
                  <a:gd name="connsiteX125" fmla="*/ 1120045 w 6095524"/>
                  <a:gd name="connsiteY125" fmla="*/ 1208913 h 1424940"/>
                  <a:gd name="connsiteX126" fmla="*/ 1089469 w 6095524"/>
                  <a:gd name="connsiteY126" fmla="*/ 1213961 h 1424940"/>
                  <a:gd name="connsiteX127" fmla="*/ 1074325 w 6095524"/>
                  <a:gd name="connsiteY127" fmla="*/ 1221105 h 1424940"/>
                  <a:gd name="connsiteX128" fmla="*/ 1050703 w 6095524"/>
                  <a:gd name="connsiteY128" fmla="*/ 1228535 h 1424940"/>
                  <a:gd name="connsiteX129" fmla="*/ 1026700 w 6095524"/>
                  <a:gd name="connsiteY129" fmla="*/ 1231297 h 1424940"/>
                  <a:gd name="connsiteX130" fmla="*/ 986409 w 6095524"/>
                  <a:gd name="connsiteY130" fmla="*/ 1220057 h 1424940"/>
                  <a:gd name="connsiteX131" fmla="*/ 971741 w 6095524"/>
                  <a:gd name="connsiteY131" fmla="*/ 1218914 h 1424940"/>
                  <a:gd name="connsiteX132" fmla="*/ 939070 w 6095524"/>
                  <a:gd name="connsiteY132" fmla="*/ 1213485 h 1424940"/>
                  <a:gd name="connsiteX133" fmla="*/ 910495 w 6095524"/>
                  <a:gd name="connsiteY133" fmla="*/ 1213866 h 1424940"/>
                  <a:gd name="connsiteX134" fmla="*/ 887540 w 6095524"/>
                  <a:gd name="connsiteY134" fmla="*/ 1222534 h 1424940"/>
                  <a:gd name="connsiteX135" fmla="*/ 854202 w 6095524"/>
                  <a:gd name="connsiteY135" fmla="*/ 1224248 h 1424940"/>
                  <a:gd name="connsiteX136" fmla="*/ 832675 w 6095524"/>
                  <a:gd name="connsiteY136" fmla="*/ 1217962 h 1424940"/>
                  <a:gd name="connsiteX137" fmla="*/ 828294 w 6095524"/>
                  <a:gd name="connsiteY137" fmla="*/ 1217105 h 1424940"/>
                  <a:gd name="connsiteX138" fmla="*/ 772001 w 6095524"/>
                  <a:gd name="connsiteY138" fmla="*/ 1216723 h 1424940"/>
                  <a:gd name="connsiteX139" fmla="*/ 701707 w 6095524"/>
                  <a:gd name="connsiteY139" fmla="*/ 1235678 h 1424940"/>
                  <a:gd name="connsiteX140" fmla="*/ 690086 w 6095524"/>
                  <a:gd name="connsiteY140" fmla="*/ 1239679 h 1424940"/>
                  <a:gd name="connsiteX141" fmla="*/ 633412 w 6095524"/>
                  <a:gd name="connsiteY141" fmla="*/ 1246632 h 1424940"/>
                  <a:gd name="connsiteX142" fmla="*/ 603028 w 6095524"/>
                  <a:gd name="connsiteY142" fmla="*/ 1253681 h 1424940"/>
                  <a:gd name="connsiteX143" fmla="*/ 581120 w 6095524"/>
                  <a:gd name="connsiteY143" fmla="*/ 1254062 h 1424940"/>
                  <a:gd name="connsiteX144" fmla="*/ 554642 w 6095524"/>
                  <a:gd name="connsiteY144" fmla="*/ 1266539 h 1424940"/>
                  <a:gd name="connsiteX145" fmla="*/ 545973 w 6095524"/>
                  <a:gd name="connsiteY145" fmla="*/ 1271969 h 1424940"/>
                  <a:gd name="connsiteX146" fmla="*/ 535591 w 6095524"/>
                  <a:gd name="connsiteY146" fmla="*/ 1275207 h 1424940"/>
                  <a:gd name="connsiteX147" fmla="*/ 488538 w 6095524"/>
                  <a:gd name="connsiteY147" fmla="*/ 1285494 h 1424940"/>
                  <a:gd name="connsiteX148" fmla="*/ 480155 w 6095524"/>
                  <a:gd name="connsiteY148" fmla="*/ 1291304 h 1424940"/>
                  <a:gd name="connsiteX149" fmla="*/ 474535 w 6095524"/>
                  <a:gd name="connsiteY149" fmla="*/ 1294924 h 1424940"/>
                  <a:gd name="connsiteX150" fmla="*/ 428816 w 6095524"/>
                  <a:gd name="connsiteY150" fmla="*/ 1301020 h 1424940"/>
                  <a:gd name="connsiteX151" fmla="*/ 400241 w 6095524"/>
                  <a:gd name="connsiteY151" fmla="*/ 1318260 h 1424940"/>
                  <a:gd name="connsiteX152" fmla="*/ 392431 w 6095524"/>
                  <a:gd name="connsiteY152" fmla="*/ 1325594 h 1424940"/>
                  <a:gd name="connsiteX153" fmla="*/ 365093 w 6095524"/>
                  <a:gd name="connsiteY153" fmla="*/ 1336643 h 1424940"/>
                  <a:gd name="connsiteX154" fmla="*/ 273177 w 6095524"/>
                  <a:gd name="connsiteY154" fmla="*/ 1357884 h 1424940"/>
                  <a:gd name="connsiteX155" fmla="*/ 246888 w 6095524"/>
                  <a:gd name="connsiteY155" fmla="*/ 1350359 h 1424940"/>
                  <a:gd name="connsiteX156" fmla="*/ 196977 w 6095524"/>
                  <a:gd name="connsiteY156" fmla="*/ 1370552 h 1424940"/>
                  <a:gd name="connsiteX157" fmla="*/ 153352 w 6095524"/>
                  <a:gd name="connsiteY157" fmla="*/ 1381982 h 1424940"/>
                  <a:gd name="connsiteX158" fmla="*/ 137160 w 6095524"/>
                  <a:gd name="connsiteY158" fmla="*/ 1384745 h 1424940"/>
                  <a:gd name="connsiteX159" fmla="*/ 85917 w 6095524"/>
                  <a:gd name="connsiteY159" fmla="*/ 1389793 h 1424940"/>
                  <a:gd name="connsiteX160" fmla="*/ 59532 w 6095524"/>
                  <a:gd name="connsiteY160" fmla="*/ 1401223 h 1424940"/>
                  <a:gd name="connsiteX161" fmla="*/ 30325 w 6095524"/>
                  <a:gd name="connsiteY161" fmla="*/ 1409974 h 1424940"/>
                  <a:gd name="connsiteX162" fmla="*/ 0 w 6095524"/>
                  <a:gd name="connsiteY162" fmla="*/ 1412360 h 1424940"/>
                  <a:gd name="connsiteX163" fmla="*/ 0 w 6095524"/>
                  <a:gd name="connsiteY163" fmla="*/ 1058622 h 1424940"/>
                  <a:gd name="connsiteX164" fmla="*/ 17145 w 6095524"/>
                  <a:gd name="connsiteY164" fmla="*/ 1060228 h 1424940"/>
                  <a:gd name="connsiteX165" fmla="*/ 44672 w 6095524"/>
                  <a:gd name="connsiteY165" fmla="*/ 1066324 h 1424940"/>
                  <a:gd name="connsiteX166" fmla="*/ 84677 w 6095524"/>
                  <a:gd name="connsiteY166" fmla="*/ 1076230 h 1424940"/>
                  <a:gd name="connsiteX167" fmla="*/ 132017 w 6095524"/>
                  <a:gd name="connsiteY167" fmla="*/ 1064990 h 1424940"/>
                  <a:gd name="connsiteX168" fmla="*/ 136779 w 6095524"/>
                  <a:gd name="connsiteY168" fmla="*/ 1060323 h 1424940"/>
                  <a:gd name="connsiteX169" fmla="*/ 187547 w 6095524"/>
                  <a:gd name="connsiteY169" fmla="*/ 1049179 h 1424940"/>
                  <a:gd name="connsiteX170" fmla="*/ 270891 w 6095524"/>
                  <a:gd name="connsiteY170" fmla="*/ 1036415 h 1424940"/>
                  <a:gd name="connsiteX171" fmla="*/ 276320 w 6095524"/>
                  <a:gd name="connsiteY171" fmla="*/ 1035558 h 1424940"/>
                  <a:gd name="connsiteX172" fmla="*/ 323755 w 6095524"/>
                  <a:gd name="connsiteY172" fmla="*/ 1061561 h 1424940"/>
                  <a:gd name="connsiteX173" fmla="*/ 361855 w 6095524"/>
                  <a:gd name="connsiteY173" fmla="*/ 1057942 h 1424940"/>
                  <a:gd name="connsiteX174" fmla="*/ 379571 w 6095524"/>
                  <a:gd name="connsiteY174" fmla="*/ 1039939 h 1424940"/>
                  <a:gd name="connsiteX175" fmla="*/ 430530 w 6095524"/>
                  <a:gd name="connsiteY175" fmla="*/ 1025747 h 1424940"/>
                  <a:gd name="connsiteX176" fmla="*/ 493300 w 6095524"/>
                  <a:gd name="connsiteY176" fmla="*/ 1027176 h 1424940"/>
                  <a:gd name="connsiteX177" fmla="*/ 537782 w 6095524"/>
                  <a:gd name="connsiteY177" fmla="*/ 1025366 h 1424940"/>
                  <a:gd name="connsiteX178" fmla="*/ 562166 w 6095524"/>
                  <a:gd name="connsiteY178" fmla="*/ 1015746 h 1424940"/>
                  <a:gd name="connsiteX179" fmla="*/ 579596 w 6095524"/>
                  <a:gd name="connsiteY179" fmla="*/ 1016699 h 1424940"/>
                  <a:gd name="connsiteX180" fmla="*/ 612362 w 6095524"/>
                  <a:gd name="connsiteY180" fmla="*/ 1023557 h 1424940"/>
                  <a:gd name="connsiteX181" fmla="*/ 716090 w 6095524"/>
                  <a:gd name="connsiteY181" fmla="*/ 1031653 h 1424940"/>
                  <a:gd name="connsiteX182" fmla="*/ 758381 w 6095524"/>
                  <a:gd name="connsiteY182" fmla="*/ 1018985 h 1424940"/>
                  <a:gd name="connsiteX183" fmla="*/ 771049 w 6095524"/>
                  <a:gd name="connsiteY183" fmla="*/ 1018699 h 1424940"/>
                  <a:gd name="connsiteX184" fmla="*/ 799433 w 6095524"/>
                  <a:gd name="connsiteY184" fmla="*/ 1023652 h 1424940"/>
                  <a:gd name="connsiteX185" fmla="*/ 858012 w 6095524"/>
                  <a:gd name="connsiteY185" fmla="*/ 1020318 h 1424940"/>
                  <a:gd name="connsiteX186" fmla="*/ 879634 w 6095524"/>
                  <a:gd name="connsiteY186" fmla="*/ 1015270 h 1424940"/>
                  <a:gd name="connsiteX187" fmla="*/ 891635 w 6095524"/>
                  <a:gd name="connsiteY187" fmla="*/ 1012031 h 1424940"/>
                  <a:gd name="connsiteX188" fmla="*/ 953262 w 6095524"/>
                  <a:gd name="connsiteY188" fmla="*/ 1003078 h 1424940"/>
                  <a:gd name="connsiteX189" fmla="*/ 980694 w 6095524"/>
                  <a:gd name="connsiteY189" fmla="*/ 993458 h 1424940"/>
                  <a:gd name="connsiteX190" fmla="*/ 988124 w 6095524"/>
                  <a:gd name="connsiteY190" fmla="*/ 992029 h 1424940"/>
                  <a:gd name="connsiteX191" fmla="*/ 1028795 w 6095524"/>
                  <a:gd name="connsiteY191" fmla="*/ 996029 h 1424940"/>
                  <a:gd name="connsiteX192" fmla="*/ 1059275 w 6095524"/>
                  <a:gd name="connsiteY192" fmla="*/ 1011555 h 1424940"/>
                  <a:gd name="connsiteX193" fmla="*/ 1065181 w 6095524"/>
                  <a:gd name="connsiteY193" fmla="*/ 1016794 h 1424940"/>
                  <a:gd name="connsiteX194" fmla="*/ 1150144 w 6095524"/>
                  <a:gd name="connsiteY194" fmla="*/ 1014984 h 1424940"/>
                  <a:gd name="connsiteX195" fmla="*/ 1163193 w 6095524"/>
                  <a:gd name="connsiteY195" fmla="*/ 1012793 h 1424940"/>
                  <a:gd name="connsiteX196" fmla="*/ 1226249 w 6095524"/>
                  <a:gd name="connsiteY196" fmla="*/ 1021937 h 1424940"/>
                  <a:gd name="connsiteX197" fmla="*/ 1244632 w 6095524"/>
                  <a:gd name="connsiteY197" fmla="*/ 1023747 h 1424940"/>
                  <a:gd name="connsiteX198" fmla="*/ 1310545 w 6095524"/>
                  <a:gd name="connsiteY198" fmla="*/ 1031939 h 1424940"/>
                  <a:gd name="connsiteX199" fmla="*/ 1319879 w 6095524"/>
                  <a:gd name="connsiteY199" fmla="*/ 1024319 h 1424940"/>
                  <a:gd name="connsiteX200" fmla="*/ 1346740 w 6095524"/>
                  <a:gd name="connsiteY200" fmla="*/ 1005173 h 1424940"/>
                  <a:gd name="connsiteX201" fmla="*/ 1399699 w 6095524"/>
                  <a:gd name="connsiteY201" fmla="*/ 988219 h 1424940"/>
                  <a:gd name="connsiteX202" fmla="*/ 1414082 w 6095524"/>
                  <a:gd name="connsiteY202" fmla="*/ 989171 h 1424940"/>
                  <a:gd name="connsiteX203" fmla="*/ 1450467 w 6095524"/>
                  <a:gd name="connsiteY203" fmla="*/ 1017461 h 1424940"/>
                  <a:gd name="connsiteX204" fmla="*/ 1468184 w 6095524"/>
                  <a:gd name="connsiteY204" fmla="*/ 1028795 h 1424940"/>
                  <a:gd name="connsiteX205" fmla="*/ 1518476 w 6095524"/>
                  <a:gd name="connsiteY205" fmla="*/ 1049655 h 1424940"/>
                  <a:gd name="connsiteX206" fmla="*/ 1522667 w 6095524"/>
                  <a:gd name="connsiteY206" fmla="*/ 1053465 h 1424940"/>
                  <a:gd name="connsiteX207" fmla="*/ 1559814 w 6095524"/>
                  <a:gd name="connsiteY207" fmla="*/ 1098709 h 1424940"/>
                  <a:gd name="connsiteX208" fmla="*/ 1568196 w 6095524"/>
                  <a:gd name="connsiteY208" fmla="*/ 1106424 h 1424940"/>
                  <a:gd name="connsiteX209" fmla="*/ 1578293 w 6095524"/>
                  <a:gd name="connsiteY209" fmla="*/ 1118426 h 1424940"/>
                  <a:gd name="connsiteX210" fmla="*/ 1609820 w 6095524"/>
                  <a:gd name="connsiteY210" fmla="*/ 1141667 h 1424940"/>
                  <a:gd name="connsiteX211" fmla="*/ 1648873 w 6095524"/>
                  <a:gd name="connsiteY211" fmla="*/ 1149096 h 1424940"/>
                  <a:gd name="connsiteX212" fmla="*/ 1696022 w 6095524"/>
                  <a:gd name="connsiteY212" fmla="*/ 1160431 h 1424940"/>
                  <a:gd name="connsiteX213" fmla="*/ 1715739 w 6095524"/>
                  <a:gd name="connsiteY213" fmla="*/ 1168051 h 1424940"/>
                  <a:gd name="connsiteX214" fmla="*/ 1768602 w 6095524"/>
                  <a:gd name="connsiteY214" fmla="*/ 1182529 h 1424940"/>
                  <a:gd name="connsiteX215" fmla="*/ 1806321 w 6095524"/>
                  <a:gd name="connsiteY215" fmla="*/ 1194721 h 1424940"/>
                  <a:gd name="connsiteX216" fmla="*/ 1860709 w 6095524"/>
                  <a:gd name="connsiteY216" fmla="*/ 1201865 h 1424940"/>
                  <a:gd name="connsiteX217" fmla="*/ 1887093 w 6095524"/>
                  <a:gd name="connsiteY217" fmla="*/ 1202150 h 1424940"/>
                  <a:gd name="connsiteX218" fmla="*/ 1935575 w 6095524"/>
                  <a:gd name="connsiteY218" fmla="*/ 1238726 h 1424940"/>
                  <a:gd name="connsiteX219" fmla="*/ 1974247 w 6095524"/>
                  <a:gd name="connsiteY219" fmla="*/ 1262920 h 1424940"/>
                  <a:gd name="connsiteX220" fmla="*/ 2014919 w 6095524"/>
                  <a:gd name="connsiteY220" fmla="*/ 1251204 h 1424940"/>
                  <a:gd name="connsiteX221" fmla="*/ 2025968 w 6095524"/>
                  <a:gd name="connsiteY221" fmla="*/ 1240155 h 1424940"/>
                  <a:gd name="connsiteX222" fmla="*/ 2092643 w 6095524"/>
                  <a:gd name="connsiteY222" fmla="*/ 1229678 h 1424940"/>
                  <a:gd name="connsiteX223" fmla="*/ 2187893 w 6095524"/>
                  <a:gd name="connsiteY223" fmla="*/ 1229297 h 1424940"/>
                  <a:gd name="connsiteX224" fmla="*/ 2346294 w 6095524"/>
                  <a:gd name="connsiteY224" fmla="*/ 1205484 h 1424940"/>
                  <a:gd name="connsiteX225" fmla="*/ 2373916 w 6095524"/>
                  <a:gd name="connsiteY225" fmla="*/ 1194435 h 1424940"/>
                  <a:gd name="connsiteX226" fmla="*/ 2404967 w 6095524"/>
                  <a:gd name="connsiteY226" fmla="*/ 1191673 h 1424940"/>
                  <a:gd name="connsiteX227" fmla="*/ 2416874 w 6095524"/>
                  <a:gd name="connsiteY227" fmla="*/ 1198436 h 1424940"/>
                  <a:gd name="connsiteX228" fmla="*/ 2468975 w 6095524"/>
                  <a:gd name="connsiteY228" fmla="*/ 1208532 h 1424940"/>
                  <a:gd name="connsiteX229" fmla="*/ 2478882 w 6095524"/>
                  <a:gd name="connsiteY229" fmla="*/ 1208723 h 1424940"/>
                  <a:gd name="connsiteX230" fmla="*/ 2512791 w 6095524"/>
                  <a:gd name="connsiteY230" fmla="*/ 1204436 h 1424940"/>
                  <a:gd name="connsiteX231" fmla="*/ 2544223 w 6095524"/>
                  <a:gd name="connsiteY231" fmla="*/ 1201960 h 1424940"/>
                  <a:gd name="connsiteX232" fmla="*/ 2623471 w 6095524"/>
                  <a:gd name="connsiteY232" fmla="*/ 1210056 h 1424940"/>
                  <a:gd name="connsiteX233" fmla="*/ 2684241 w 6095524"/>
                  <a:gd name="connsiteY233" fmla="*/ 1208151 h 1424940"/>
                  <a:gd name="connsiteX234" fmla="*/ 2712244 w 6095524"/>
                  <a:gd name="connsiteY234" fmla="*/ 1210056 h 1424940"/>
                  <a:gd name="connsiteX235" fmla="*/ 2728055 w 6095524"/>
                  <a:gd name="connsiteY235" fmla="*/ 1212914 h 1424940"/>
                  <a:gd name="connsiteX236" fmla="*/ 2763869 w 6095524"/>
                  <a:gd name="connsiteY236" fmla="*/ 1232821 h 1424940"/>
                  <a:gd name="connsiteX237" fmla="*/ 2783491 w 6095524"/>
                  <a:gd name="connsiteY237" fmla="*/ 1237298 h 1424940"/>
                  <a:gd name="connsiteX238" fmla="*/ 2842546 w 6095524"/>
                  <a:gd name="connsiteY238" fmla="*/ 1236917 h 1424940"/>
                  <a:gd name="connsiteX239" fmla="*/ 2931128 w 6095524"/>
                  <a:gd name="connsiteY239" fmla="*/ 1206913 h 1424940"/>
                  <a:gd name="connsiteX240" fmla="*/ 2940368 w 6095524"/>
                  <a:gd name="connsiteY240" fmla="*/ 1202912 h 1424940"/>
                  <a:gd name="connsiteX241" fmla="*/ 2985421 w 6095524"/>
                  <a:gd name="connsiteY241" fmla="*/ 1197959 h 1424940"/>
                  <a:gd name="connsiteX242" fmla="*/ 3015996 w 6095524"/>
                  <a:gd name="connsiteY242" fmla="*/ 1204722 h 1424940"/>
                  <a:gd name="connsiteX243" fmla="*/ 3057621 w 6095524"/>
                  <a:gd name="connsiteY243" fmla="*/ 1218724 h 1424940"/>
                  <a:gd name="connsiteX244" fmla="*/ 3095054 w 6095524"/>
                  <a:gd name="connsiteY244" fmla="*/ 1230440 h 1424940"/>
                  <a:gd name="connsiteX245" fmla="*/ 3122295 w 6095524"/>
                  <a:gd name="connsiteY245" fmla="*/ 1243679 h 1424940"/>
                  <a:gd name="connsiteX246" fmla="*/ 3184589 w 6095524"/>
                  <a:gd name="connsiteY246" fmla="*/ 1253395 h 1424940"/>
                  <a:gd name="connsiteX247" fmla="*/ 3191066 w 6095524"/>
                  <a:gd name="connsiteY247" fmla="*/ 1255014 h 1424940"/>
                  <a:gd name="connsiteX248" fmla="*/ 3237929 w 6095524"/>
                  <a:gd name="connsiteY248" fmla="*/ 1243203 h 1424940"/>
                  <a:gd name="connsiteX249" fmla="*/ 3294221 w 6095524"/>
                  <a:gd name="connsiteY249" fmla="*/ 1231202 h 1424940"/>
                  <a:gd name="connsiteX250" fmla="*/ 3314319 w 6095524"/>
                  <a:gd name="connsiteY250" fmla="*/ 1235297 h 1424940"/>
                  <a:gd name="connsiteX251" fmla="*/ 3341846 w 6095524"/>
                  <a:gd name="connsiteY251" fmla="*/ 1241108 h 1424940"/>
                  <a:gd name="connsiteX252" fmla="*/ 3367373 w 6095524"/>
                  <a:gd name="connsiteY252" fmla="*/ 1238060 h 1424940"/>
                  <a:gd name="connsiteX253" fmla="*/ 3382899 w 6095524"/>
                  <a:gd name="connsiteY253" fmla="*/ 1237774 h 1424940"/>
                  <a:gd name="connsiteX254" fmla="*/ 3453765 w 6095524"/>
                  <a:gd name="connsiteY254" fmla="*/ 1273397 h 1424940"/>
                  <a:gd name="connsiteX255" fmla="*/ 3471767 w 6095524"/>
                  <a:gd name="connsiteY255" fmla="*/ 1276350 h 1424940"/>
                  <a:gd name="connsiteX256" fmla="*/ 3481959 w 6095524"/>
                  <a:gd name="connsiteY256" fmla="*/ 1280732 h 1424940"/>
                  <a:gd name="connsiteX257" fmla="*/ 3543396 w 6095524"/>
                  <a:gd name="connsiteY257" fmla="*/ 1324928 h 1424940"/>
                  <a:gd name="connsiteX258" fmla="*/ 3569494 w 6095524"/>
                  <a:gd name="connsiteY258" fmla="*/ 1333881 h 1424940"/>
                  <a:gd name="connsiteX259" fmla="*/ 3598164 w 6095524"/>
                  <a:gd name="connsiteY259" fmla="*/ 1332071 h 1424940"/>
                  <a:gd name="connsiteX260" fmla="*/ 3614738 w 6095524"/>
                  <a:gd name="connsiteY260" fmla="*/ 1328833 h 1424940"/>
                  <a:gd name="connsiteX261" fmla="*/ 3655886 w 6095524"/>
                  <a:gd name="connsiteY261" fmla="*/ 1300734 h 1424940"/>
                  <a:gd name="connsiteX262" fmla="*/ 3679317 w 6095524"/>
                  <a:gd name="connsiteY262" fmla="*/ 1301687 h 1424940"/>
                  <a:gd name="connsiteX263" fmla="*/ 3715893 w 6095524"/>
                  <a:gd name="connsiteY263" fmla="*/ 1321022 h 1424940"/>
                  <a:gd name="connsiteX264" fmla="*/ 3782282 w 6095524"/>
                  <a:gd name="connsiteY264" fmla="*/ 1329690 h 1424940"/>
                  <a:gd name="connsiteX265" fmla="*/ 3816001 w 6095524"/>
                  <a:gd name="connsiteY265" fmla="*/ 1302639 h 1424940"/>
                  <a:gd name="connsiteX266" fmla="*/ 3833431 w 6095524"/>
                  <a:gd name="connsiteY266" fmla="*/ 1276636 h 1424940"/>
                  <a:gd name="connsiteX267" fmla="*/ 3883819 w 6095524"/>
                  <a:gd name="connsiteY267" fmla="*/ 1246442 h 1424940"/>
                  <a:gd name="connsiteX268" fmla="*/ 3895821 w 6095524"/>
                  <a:gd name="connsiteY268" fmla="*/ 1257681 h 1424940"/>
                  <a:gd name="connsiteX269" fmla="*/ 3932778 w 6095524"/>
                  <a:gd name="connsiteY269" fmla="*/ 1262444 h 1424940"/>
                  <a:gd name="connsiteX270" fmla="*/ 3972782 w 6095524"/>
                  <a:gd name="connsiteY270" fmla="*/ 1262063 h 1424940"/>
                  <a:gd name="connsiteX271" fmla="*/ 4042505 w 6095524"/>
                  <a:gd name="connsiteY271" fmla="*/ 1267111 h 1424940"/>
                  <a:gd name="connsiteX272" fmla="*/ 4088892 w 6095524"/>
                  <a:gd name="connsiteY272" fmla="*/ 1238250 h 1424940"/>
                  <a:gd name="connsiteX273" fmla="*/ 4106609 w 6095524"/>
                  <a:gd name="connsiteY273" fmla="*/ 1226344 h 1424940"/>
                  <a:gd name="connsiteX274" fmla="*/ 4123182 w 6095524"/>
                  <a:gd name="connsiteY274" fmla="*/ 1218724 h 1424940"/>
                  <a:gd name="connsiteX275" fmla="*/ 4142328 w 6095524"/>
                  <a:gd name="connsiteY275" fmla="*/ 1214438 h 1424940"/>
                  <a:gd name="connsiteX276" fmla="*/ 4188524 w 6095524"/>
                  <a:gd name="connsiteY276" fmla="*/ 1198245 h 1424940"/>
                  <a:gd name="connsiteX277" fmla="*/ 4213860 w 6095524"/>
                  <a:gd name="connsiteY277" fmla="*/ 1182338 h 1424940"/>
                  <a:gd name="connsiteX278" fmla="*/ 4270820 w 6095524"/>
                  <a:gd name="connsiteY278" fmla="*/ 1167003 h 1424940"/>
                  <a:gd name="connsiteX279" fmla="*/ 4309587 w 6095524"/>
                  <a:gd name="connsiteY279" fmla="*/ 1153287 h 1424940"/>
                  <a:gd name="connsiteX280" fmla="*/ 4350449 w 6095524"/>
                  <a:gd name="connsiteY280" fmla="*/ 1129665 h 1424940"/>
                  <a:gd name="connsiteX281" fmla="*/ 4356164 w 6095524"/>
                  <a:gd name="connsiteY281" fmla="*/ 1126046 h 1424940"/>
                  <a:gd name="connsiteX282" fmla="*/ 4369880 w 6095524"/>
                  <a:gd name="connsiteY282" fmla="*/ 1110520 h 1424940"/>
                  <a:gd name="connsiteX283" fmla="*/ 4389787 w 6095524"/>
                  <a:gd name="connsiteY283" fmla="*/ 1057085 h 1424940"/>
                  <a:gd name="connsiteX284" fmla="*/ 4395502 w 6095524"/>
                  <a:gd name="connsiteY284" fmla="*/ 1046226 h 1424940"/>
                  <a:gd name="connsiteX285" fmla="*/ 4447413 w 6095524"/>
                  <a:gd name="connsiteY285" fmla="*/ 1009650 h 1424940"/>
                  <a:gd name="connsiteX286" fmla="*/ 4466654 w 6095524"/>
                  <a:gd name="connsiteY286" fmla="*/ 1013079 h 1424940"/>
                  <a:gd name="connsiteX287" fmla="*/ 4487894 w 6095524"/>
                  <a:gd name="connsiteY287" fmla="*/ 1025081 h 1424940"/>
                  <a:gd name="connsiteX288" fmla="*/ 4534472 w 6095524"/>
                  <a:gd name="connsiteY288" fmla="*/ 1028224 h 1424940"/>
                  <a:gd name="connsiteX289" fmla="*/ 4551903 w 6095524"/>
                  <a:gd name="connsiteY289" fmla="*/ 1022033 h 1424940"/>
                  <a:gd name="connsiteX290" fmla="*/ 4582382 w 6095524"/>
                  <a:gd name="connsiteY290" fmla="*/ 1005364 h 1424940"/>
                  <a:gd name="connsiteX291" fmla="*/ 4605909 w 6095524"/>
                  <a:gd name="connsiteY291" fmla="*/ 979551 h 1424940"/>
                  <a:gd name="connsiteX292" fmla="*/ 4640104 w 6095524"/>
                  <a:gd name="connsiteY292" fmla="*/ 936879 h 1424940"/>
                  <a:gd name="connsiteX293" fmla="*/ 4705731 w 6095524"/>
                  <a:gd name="connsiteY293" fmla="*/ 920591 h 1424940"/>
                  <a:gd name="connsiteX294" fmla="*/ 4730973 w 6095524"/>
                  <a:gd name="connsiteY294" fmla="*/ 915162 h 1424940"/>
                  <a:gd name="connsiteX295" fmla="*/ 4822794 w 6095524"/>
                  <a:gd name="connsiteY295" fmla="*/ 892397 h 1424940"/>
                  <a:gd name="connsiteX296" fmla="*/ 4830794 w 6095524"/>
                  <a:gd name="connsiteY296" fmla="*/ 891635 h 1424940"/>
                  <a:gd name="connsiteX297" fmla="*/ 4894421 w 6095524"/>
                  <a:gd name="connsiteY297" fmla="*/ 865442 h 1424940"/>
                  <a:gd name="connsiteX298" fmla="*/ 4909756 w 6095524"/>
                  <a:gd name="connsiteY298" fmla="*/ 858964 h 1424940"/>
                  <a:gd name="connsiteX299" fmla="*/ 4928521 w 6095524"/>
                  <a:gd name="connsiteY299" fmla="*/ 842391 h 1424940"/>
                  <a:gd name="connsiteX300" fmla="*/ 4945857 w 6095524"/>
                  <a:gd name="connsiteY300" fmla="*/ 795623 h 1424940"/>
                  <a:gd name="connsiteX301" fmla="*/ 4966145 w 6095524"/>
                  <a:gd name="connsiteY301" fmla="*/ 774287 h 1424940"/>
                  <a:gd name="connsiteX302" fmla="*/ 4980909 w 6095524"/>
                  <a:gd name="connsiteY302" fmla="*/ 761333 h 1424940"/>
                  <a:gd name="connsiteX303" fmla="*/ 4993862 w 6095524"/>
                  <a:gd name="connsiteY303" fmla="*/ 741712 h 1424940"/>
                  <a:gd name="connsiteX304" fmla="*/ 5006816 w 6095524"/>
                  <a:gd name="connsiteY304" fmla="*/ 694754 h 1424940"/>
                  <a:gd name="connsiteX305" fmla="*/ 5026724 w 6095524"/>
                  <a:gd name="connsiteY305" fmla="*/ 653129 h 1424940"/>
                  <a:gd name="connsiteX306" fmla="*/ 5062538 w 6095524"/>
                  <a:gd name="connsiteY306" fmla="*/ 630079 h 1424940"/>
                  <a:gd name="connsiteX307" fmla="*/ 5084731 w 6095524"/>
                  <a:gd name="connsiteY307" fmla="*/ 617982 h 1424940"/>
                  <a:gd name="connsiteX308" fmla="*/ 5172647 w 6095524"/>
                  <a:gd name="connsiteY308" fmla="*/ 630174 h 1424940"/>
                  <a:gd name="connsiteX309" fmla="*/ 5232654 w 6095524"/>
                  <a:gd name="connsiteY309" fmla="*/ 642080 h 1424940"/>
                  <a:gd name="connsiteX310" fmla="*/ 5252371 w 6095524"/>
                  <a:gd name="connsiteY310" fmla="*/ 637508 h 1424940"/>
                  <a:gd name="connsiteX311" fmla="*/ 5308092 w 6095524"/>
                  <a:gd name="connsiteY311" fmla="*/ 598646 h 1424940"/>
                  <a:gd name="connsiteX312" fmla="*/ 5363147 w 6095524"/>
                  <a:gd name="connsiteY312" fmla="*/ 581311 h 1424940"/>
                  <a:gd name="connsiteX313" fmla="*/ 5404580 w 6095524"/>
                  <a:gd name="connsiteY313" fmla="*/ 576358 h 1424940"/>
                  <a:gd name="connsiteX314" fmla="*/ 5440203 w 6095524"/>
                  <a:gd name="connsiteY314" fmla="*/ 572548 h 1424940"/>
                  <a:gd name="connsiteX315" fmla="*/ 5482971 w 6095524"/>
                  <a:gd name="connsiteY315" fmla="*/ 561880 h 1424940"/>
                  <a:gd name="connsiteX316" fmla="*/ 5507165 w 6095524"/>
                  <a:gd name="connsiteY316" fmla="*/ 550259 h 1424940"/>
                  <a:gd name="connsiteX317" fmla="*/ 5545645 w 6095524"/>
                  <a:gd name="connsiteY317" fmla="*/ 533591 h 1424940"/>
                  <a:gd name="connsiteX318" fmla="*/ 5585079 w 6095524"/>
                  <a:gd name="connsiteY318" fmla="*/ 511969 h 1424940"/>
                  <a:gd name="connsiteX319" fmla="*/ 5615368 w 6095524"/>
                  <a:gd name="connsiteY319" fmla="*/ 481679 h 1424940"/>
                  <a:gd name="connsiteX320" fmla="*/ 5631656 w 6095524"/>
                  <a:gd name="connsiteY320" fmla="*/ 456152 h 1424940"/>
                  <a:gd name="connsiteX321" fmla="*/ 5679377 w 6095524"/>
                  <a:gd name="connsiteY321" fmla="*/ 419576 h 1424940"/>
                  <a:gd name="connsiteX322" fmla="*/ 5722525 w 6095524"/>
                  <a:gd name="connsiteY322" fmla="*/ 350615 h 1424940"/>
                  <a:gd name="connsiteX323" fmla="*/ 5749576 w 6095524"/>
                  <a:gd name="connsiteY323" fmla="*/ 321945 h 1424940"/>
                  <a:gd name="connsiteX324" fmla="*/ 5764911 w 6095524"/>
                  <a:gd name="connsiteY324" fmla="*/ 313849 h 1424940"/>
                  <a:gd name="connsiteX325" fmla="*/ 5791009 w 6095524"/>
                  <a:gd name="connsiteY325" fmla="*/ 293942 h 1424940"/>
                  <a:gd name="connsiteX326" fmla="*/ 5806440 w 6095524"/>
                  <a:gd name="connsiteY326" fmla="*/ 279178 h 1424940"/>
                  <a:gd name="connsiteX327" fmla="*/ 5848636 w 6095524"/>
                  <a:gd name="connsiteY327" fmla="*/ 224885 h 1424940"/>
                  <a:gd name="connsiteX328" fmla="*/ 5861590 w 6095524"/>
                  <a:gd name="connsiteY328" fmla="*/ 208788 h 1424940"/>
                  <a:gd name="connsiteX329" fmla="*/ 5888355 w 6095524"/>
                  <a:gd name="connsiteY329" fmla="*/ 181166 h 1424940"/>
                  <a:gd name="connsiteX330" fmla="*/ 5900071 w 6095524"/>
                  <a:gd name="connsiteY330" fmla="*/ 172784 h 1424940"/>
                  <a:gd name="connsiteX331" fmla="*/ 5920740 w 6095524"/>
                  <a:gd name="connsiteY331" fmla="*/ 150305 h 1424940"/>
                  <a:gd name="connsiteX332" fmla="*/ 5969985 w 6095524"/>
                  <a:gd name="connsiteY332" fmla="*/ 91345 h 1424940"/>
                  <a:gd name="connsiteX333" fmla="*/ 5991130 w 6095524"/>
                  <a:gd name="connsiteY333" fmla="*/ 58293 h 1424940"/>
                  <a:gd name="connsiteX334" fmla="*/ 6033325 w 6095524"/>
                  <a:gd name="connsiteY334" fmla="*/ 33909 h 1424940"/>
                  <a:gd name="connsiteX335" fmla="*/ 6054376 w 6095524"/>
                  <a:gd name="connsiteY335" fmla="*/ 20955 h 1424940"/>
                  <a:gd name="connsiteX336" fmla="*/ 6095524 w 6095524"/>
                  <a:gd name="connsiteY336" fmla="*/ 0 h 142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Lst>
                <a:rect l="l" t="t" r="r" b="b"/>
                <a:pathLst>
                  <a:path w="6095524" h="1424940">
                    <a:moveTo>
                      <a:pt x="6095524" y="0"/>
                    </a:moveTo>
                    <a:cubicBezTo>
                      <a:pt x="6095524" y="7811"/>
                      <a:pt x="6095524" y="12573"/>
                      <a:pt x="6095524" y="17431"/>
                    </a:cubicBezTo>
                    <a:lnTo>
                      <a:pt x="6095524" y="216290"/>
                    </a:lnTo>
                    <a:lnTo>
                      <a:pt x="6079998" y="230600"/>
                    </a:lnTo>
                    <a:cubicBezTo>
                      <a:pt x="6058567" y="241363"/>
                      <a:pt x="6035706" y="251079"/>
                      <a:pt x="6012751" y="260699"/>
                    </a:cubicBezTo>
                    <a:cubicBezTo>
                      <a:pt x="6006084" y="263462"/>
                      <a:pt x="5998749" y="264986"/>
                      <a:pt x="5992749" y="268700"/>
                    </a:cubicBezTo>
                    <a:cubicBezTo>
                      <a:pt x="5965126" y="285655"/>
                      <a:pt x="5938361" y="303943"/>
                      <a:pt x="5910358" y="320231"/>
                    </a:cubicBezTo>
                    <a:cubicBezTo>
                      <a:pt x="5881497" y="337090"/>
                      <a:pt x="5855684" y="356997"/>
                      <a:pt x="5835777" y="383953"/>
                    </a:cubicBezTo>
                    <a:cubicBezTo>
                      <a:pt x="5817298" y="409004"/>
                      <a:pt x="5799391" y="434435"/>
                      <a:pt x="5781008" y="459581"/>
                    </a:cubicBezTo>
                    <a:cubicBezTo>
                      <a:pt x="5776341" y="465963"/>
                      <a:pt x="5772054" y="473488"/>
                      <a:pt x="5765673" y="477584"/>
                    </a:cubicBezTo>
                    <a:cubicBezTo>
                      <a:pt x="5752433" y="486156"/>
                      <a:pt x="5737955" y="493109"/>
                      <a:pt x="5723763" y="500158"/>
                    </a:cubicBezTo>
                    <a:cubicBezTo>
                      <a:pt x="5711571" y="506159"/>
                      <a:pt x="5698617" y="510635"/>
                      <a:pt x="5686711" y="517112"/>
                    </a:cubicBezTo>
                    <a:cubicBezTo>
                      <a:pt x="5677186" y="522256"/>
                      <a:pt x="5668708" y="529400"/>
                      <a:pt x="5659850" y="535877"/>
                    </a:cubicBezTo>
                    <a:cubicBezTo>
                      <a:pt x="5652135" y="541496"/>
                      <a:pt x="5643658" y="546354"/>
                      <a:pt x="5637181" y="553117"/>
                    </a:cubicBezTo>
                    <a:cubicBezTo>
                      <a:pt x="5621369" y="569500"/>
                      <a:pt x="5605462" y="585597"/>
                      <a:pt x="5585841" y="597694"/>
                    </a:cubicBezTo>
                    <a:cubicBezTo>
                      <a:pt x="5566505" y="609695"/>
                      <a:pt x="5548217" y="623126"/>
                      <a:pt x="5528977" y="635318"/>
                    </a:cubicBezTo>
                    <a:cubicBezTo>
                      <a:pt x="5510117" y="647224"/>
                      <a:pt x="5493067" y="660273"/>
                      <a:pt x="5483256" y="681419"/>
                    </a:cubicBezTo>
                    <a:cubicBezTo>
                      <a:pt x="5478875" y="690753"/>
                      <a:pt x="5472684" y="700945"/>
                      <a:pt x="5464397" y="706374"/>
                    </a:cubicBezTo>
                    <a:cubicBezTo>
                      <a:pt x="5452586" y="714089"/>
                      <a:pt x="5437632" y="716852"/>
                      <a:pt x="5424773" y="723424"/>
                    </a:cubicBezTo>
                    <a:cubicBezTo>
                      <a:pt x="5409628" y="731139"/>
                      <a:pt x="5392103" y="737807"/>
                      <a:pt x="5381815" y="750094"/>
                    </a:cubicBezTo>
                    <a:cubicBezTo>
                      <a:pt x="5372671" y="761048"/>
                      <a:pt x="5363432" y="769620"/>
                      <a:pt x="5351335" y="776573"/>
                    </a:cubicBezTo>
                    <a:cubicBezTo>
                      <a:pt x="5342858" y="781431"/>
                      <a:pt x="5336572" y="790289"/>
                      <a:pt x="5327809" y="794290"/>
                    </a:cubicBezTo>
                    <a:cubicBezTo>
                      <a:pt x="5316284" y="799624"/>
                      <a:pt x="5304663" y="803815"/>
                      <a:pt x="5294566" y="812102"/>
                    </a:cubicBezTo>
                    <a:cubicBezTo>
                      <a:pt x="5284089" y="820674"/>
                      <a:pt x="5272183" y="827437"/>
                      <a:pt x="5261229" y="835438"/>
                    </a:cubicBezTo>
                    <a:cubicBezTo>
                      <a:pt x="5255419" y="839724"/>
                      <a:pt x="5250656" y="845344"/>
                      <a:pt x="5245037" y="849821"/>
                    </a:cubicBezTo>
                    <a:cubicBezTo>
                      <a:pt x="5234750" y="858012"/>
                      <a:pt x="5224272" y="866013"/>
                      <a:pt x="5213699" y="873728"/>
                    </a:cubicBezTo>
                    <a:cubicBezTo>
                      <a:pt x="5203127" y="881444"/>
                      <a:pt x="5193030" y="890397"/>
                      <a:pt x="5181409" y="896017"/>
                    </a:cubicBezTo>
                    <a:cubicBezTo>
                      <a:pt x="5161598" y="905542"/>
                      <a:pt x="5139976" y="911257"/>
                      <a:pt x="5120735" y="921544"/>
                    </a:cubicBezTo>
                    <a:cubicBezTo>
                      <a:pt x="5101209" y="932021"/>
                      <a:pt x="5082826" y="945166"/>
                      <a:pt x="5065490" y="959072"/>
                    </a:cubicBezTo>
                    <a:cubicBezTo>
                      <a:pt x="5051774" y="970026"/>
                      <a:pt x="5038916" y="980885"/>
                      <a:pt x="5021675" y="986504"/>
                    </a:cubicBezTo>
                    <a:cubicBezTo>
                      <a:pt x="5012055" y="989648"/>
                      <a:pt x="5001959" y="996506"/>
                      <a:pt x="4996148" y="1004507"/>
                    </a:cubicBezTo>
                    <a:cubicBezTo>
                      <a:pt x="4983575" y="1021937"/>
                      <a:pt x="4967478" y="1034225"/>
                      <a:pt x="4949285" y="1044702"/>
                    </a:cubicBezTo>
                    <a:cubicBezTo>
                      <a:pt x="4924996" y="1058799"/>
                      <a:pt x="4900993" y="1073182"/>
                      <a:pt x="4876609" y="1086993"/>
                    </a:cubicBezTo>
                    <a:cubicBezTo>
                      <a:pt x="4862227" y="1095185"/>
                      <a:pt x="4847940" y="1103852"/>
                      <a:pt x="4832699" y="1109853"/>
                    </a:cubicBezTo>
                    <a:cubicBezTo>
                      <a:pt x="4801553" y="1122236"/>
                      <a:pt x="4769644" y="1132808"/>
                      <a:pt x="4738211" y="1144334"/>
                    </a:cubicBezTo>
                    <a:cubicBezTo>
                      <a:pt x="4727924" y="1148048"/>
                      <a:pt x="4718209" y="1153382"/>
                      <a:pt x="4707731" y="1156621"/>
                    </a:cubicBezTo>
                    <a:cubicBezTo>
                      <a:pt x="4696396" y="1160145"/>
                      <a:pt x="4684205" y="1161193"/>
                      <a:pt x="4672870" y="1164717"/>
                    </a:cubicBezTo>
                    <a:cubicBezTo>
                      <a:pt x="4654010" y="1170527"/>
                      <a:pt x="4635722" y="1177957"/>
                      <a:pt x="4616863" y="1183862"/>
                    </a:cubicBezTo>
                    <a:cubicBezTo>
                      <a:pt x="4580477" y="1195197"/>
                      <a:pt x="4543996" y="1206056"/>
                      <a:pt x="4507516" y="1216819"/>
                    </a:cubicBezTo>
                    <a:cubicBezTo>
                      <a:pt x="4499706" y="1219105"/>
                      <a:pt x="4491228" y="1219391"/>
                      <a:pt x="4483513" y="1221867"/>
                    </a:cubicBezTo>
                    <a:cubicBezTo>
                      <a:pt x="4463034" y="1228535"/>
                      <a:pt x="4442650" y="1235773"/>
                      <a:pt x="4422362" y="1243108"/>
                    </a:cubicBezTo>
                    <a:cubicBezTo>
                      <a:pt x="4410075" y="1247585"/>
                      <a:pt x="4398073" y="1253109"/>
                      <a:pt x="4385691" y="1257395"/>
                    </a:cubicBezTo>
                    <a:cubicBezTo>
                      <a:pt x="4375785" y="1260824"/>
                      <a:pt x="4365593" y="1263491"/>
                      <a:pt x="4355306" y="1265587"/>
                    </a:cubicBezTo>
                    <a:cubicBezTo>
                      <a:pt x="4346448" y="1267397"/>
                      <a:pt x="4337209" y="1267206"/>
                      <a:pt x="4328446" y="1269397"/>
                    </a:cubicBezTo>
                    <a:cubicBezTo>
                      <a:pt x="4304728" y="1275302"/>
                      <a:pt x="4281297" y="1281970"/>
                      <a:pt x="4257770" y="1288256"/>
                    </a:cubicBezTo>
                    <a:cubicBezTo>
                      <a:pt x="4248341" y="1290733"/>
                      <a:pt x="4238720" y="1292543"/>
                      <a:pt x="4229576" y="1295686"/>
                    </a:cubicBezTo>
                    <a:cubicBezTo>
                      <a:pt x="4205097" y="1303973"/>
                      <a:pt x="4180999" y="1313402"/>
                      <a:pt x="4156424" y="1321213"/>
                    </a:cubicBezTo>
                    <a:cubicBezTo>
                      <a:pt x="4136041" y="1327690"/>
                      <a:pt x="4115086" y="1332357"/>
                      <a:pt x="4094416" y="1338072"/>
                    </a:cubicBezTo>
                    <a:cubicBezTo>
                      <a:pt x="4085653" y="1340549"/>
                      <a:pt x="4077271" y="1344073"/>
                      <a:pt x="4068509" y="1346168"/>
                    </a:cubicBezTo>
                    <a:cubicBezTo>
                      <a:pt x="4048887" y="1350931"/>
                      <a:pt x="4028980" y="1354931"/>
                      <a:pt x="4009263" y="1359694"/>
                    </a:cubicBezTo>
                    <a:cubicBezTo>
                      <a:pt x="3998023" y="1362456"/>
                      <a:pt x="3987165" y="1367409"/>
                      <a:pt x="3975735" y="1369219"/>
                    </a:cubicBezTo>
                    <a:cubicBezTo>
                      <a:pt x="3948589" y="1373505"/>
                      <a:pt x="3921252" y="1376553"/>
                      <a:pt x="3893915" y="1379982"/>
                    </a:cubicBezTo>
                    <a:cubicBezTo>
                      <a:pt x="3865722" y="1383506"/>
                      <a:pt x="3837623" y="1387221"/>
                      <a:pt x="3809428" y="1390364"/>
                    </a:cubicBezTo>
                    <a:cubicBezTo>
                      <a:pt x="3793998" y="1391984"/>
                      <a:pt x="3778472" y="1392269"/>
                      <a:pt x="3763042" y="1393793"/>
                    </a:cubicBezTo>
                    <a:cubicBezTo>
                      <a:pt x="3749516" y="1395127"/>
                      <a:pt x="3736086" y="1397603"/>
                      <a:pt x="3722561" y="1399223"/>
                    </a:cubicBezTo>
                    <a:cubicBezTo>
                      <a:pt x="3710845" y="1400556"/>
                      <a:pt x="3699034" y="1401318"/>
                      <a:pt x="3687318" y="1402652"/>
                    </a:cubicBezTo>
                    <a:cubicBezTo>
                      <a:pt x="3668554" y="1404842"/>
                      <a:pt x="3649885" y="1407319"/>
                      <a:pt x="3631216" y="1409605"/>
                    </a:cubicBezTo>
                    <a:cubicBezTo>
                      <a:pt x="3623406" y="1410462"/>
                      <a:pt x="3615214" y="1412843"/>
                      <a:pt x="3607880" y="1411415"/>
                    </a:cubicBezTo>
                    <a:cubicBezTo>
                      <a:pt x="3589401" y="1407795"/>
                      <a:pt x="3571208" y="1408843"/>
                      <a:pt x="3552825" y="1411319"/>
                    </a:cubicBezTo>
                    <a:cubicBezTo>
                      <a:pt x="3546539" y="1412177"/>
                      <a:pt x="3539776" y="1411986"/>
                      <a:pt x="3533680" y="1410367"/>
                    </a:cubicBezTo>
                    <a:cubicBezTo>
                      <a:pt x="3521202" y="1407128"/>
                      <a:pt x="3509106" y="1402556"/>
                      <a:pt x="3496818" y="1398556"/>
                    </a:cubicBezTo>
                    <a:cubicBezTo>
                      <a:pt x="3495484" y="1398080"/>
                      <a:pt x="3493865" y="1397984"/>
                      <a:pt x="3492437" y="1397699"/>
                    </a:cubicBezTo>
                    <a:cubicBezTo>
                      <a:pt x="3484340" y="1396079"/>
                      <a:pt x="3476340" y="1394460"/>
                      <a:pt x="3468243" y="1393031"/>
                    </a:cubicBezTo>
                    <a:cubicBezTo>
                      <a:pt x="3463862" y="1392269"/>
                      <a:pt x="3459385" y="1392174"/>
                      <a:pt x="3455003" y="1391507"/>
                    </a:cubicBezTo>
                    <a:cubicBezTo>
                      <a:pt x="3438049" y="1388840"/>
                      <a:pt x="3419380" y="1393317"/>
                      <a:pt x="3404711" y="1381792"/>
                    </a:cubicBezTo>
                    <a:cubicBezTo>
                      <a:pt x="3395186" y="1374362"/>
                      <a:pt x="3385947" y="1376077"/>
                      <a:pt x="3375756" y="1377220"/>
                    </a:cubicBezTo>
                    <a:cubicBezTo>
                      <a:pt x="3368040" y="1378077"/>
                      <a:pt x="3360134" y="1377791"/>
                      <a:pt x="3352324" y="1377887"/>
                    </a:cubicBezTo>
                    <a:cubicBezTo>
                      <a:pt x="3338608" y="1378172"/>
                      <a:pt x="3324892" y="1378268"/>
                      <a:pt x="3311176" y="1378744"/>
                    </a:cubicBezTo>
                    <a:cubicBezTo>
                      <a:pt x="3306794" y="1378934"/>
                      <a:pt x="3302318" y="1381316"/>
                      <a:pt x="3298031" y="1380935"/>
                    </a:cubicBezTo>
                    <a:cubicBezTo>
                      <a:pt x="3278219" y="1379125"/>
                      <a:pt x="3258407" y="1376267"/>
                      <a:pt x="3238595" y="1374648"/>
                    </a:cubicBezTo>
                    <a:cubicBezTo>
                      <a:pt x="3227356" y="1373696"/>
                      <a:pt x="3215830" y="1375505"/>
                      <a:pt x="3204686" y="1374172"/>
                    </a:cubicBezTo>
                    <a:cubicBezTo>
                      <a:pt x="3191828" y="1372648"/>
                      <a:pt x="3179255" y="1368743"/>
                      <a:pt x="3166491" y="1366361"/>
                    </a:cubicBezTo>
                    <a:cubicBezTo>
                      <a:pt x="3162967" y="1365695"/>
                      <a:pt x="3159062" y="1366552"/>
                      <a:pt x="3155347" y="1366742"/>
                    </a:cubicBezTo>
                    <a:cubicBezTo>
                      <a:pt x="3151156" y="1366933"/>
                      <a:pt x="3147060" y="1367314"/>
                      <a:pt x="3142869" y="1367409"/>
                    </a:cubicBezTo>
                    <a:cubicBezTo>
                      <a:pt x="3130105" y="1367600"/>
                      <a:pt x="3117342" y="1367314"/>
                      <a:pt x="3104578" y="1367981"/>
                    </a:cubicBezTo>
                    <a:cubicBezTo>
                      <a:pt x="3096768" y="1368362"/>
                      <a:pt x="3088577" y="1372267"/>
                      <a:pt x="3081337" y="1370838"/>
                    </a:cubicBezTo>
                    <a:cubicBezTo>
                      <a:pt x="3066574" y="1368076"/>
                      <a:pt x="3051810" y="1374267"/>
                      <a:pt x="3037047" y="1369124"/>
                    </a:cubicBezTo>
                    <a:cubicBezTo>
                      <a:pt x="3032474" y="1367600"/>
                      <a:pt x="3026188" y="1371410"/>
                      <a:pt x="3020663" y="1371600"/>
                    </a:cubicBezTo>
                    <a:cubicBezTo>
                      <a:pt x="3006852" y="1372076"/>
                      <a:pt x="2993041" y="1371981"/>
                      <a:pt x="2979230" y="1371886"/>
                    </a:cubicBezTo>
                    <a:cubicBezTo>
                      <a:pt x="2966847" y="1371791"/>
                      <a:pt x="2953988" y="1373124"/>
                      <a:pt x="2942082" y="1370457"/>
                    </a:cubicBezTo>
                    <a:cubicBezTo>
                      <a:pt x="2929604" y="1367600"/>
                      <a:pt x="2918365" y="1367981"/>
                      <a:pt x="2906268" y="1371219"/>
                    </a:cubicBezTo>
                    <a:cubicBezTo>
                      <a:pt x="2897981" y="1373410"/>
                      <a:pt x="2889218" y="1373696"/>
                      <a:pt x="2880646" y="1374362"/>
                    </a:cubicBezTo>
                    <a:cubicBezTo>
                      <a:pt x="2871407" y="1375124"/>
                      <a:pt x="2861215" y="1373124"/>
                      <a:pt x="2852833" y="1376267"/>
                    </a:cubicBezTo>
                    <a:cubicBezTo>
                      <a:pt x="2827877" y="1385602"/>
                      <a:pt x="2802255" y="1387602"/>
                      <a:pt x="2776157" y="1387602"/>
                    </a:cubicBezTo>
                    <a:cubicBezTo>
                      <a:pt x="2771394" y="1387602"/>
                      <a:pt x="2766536" y="1386269"/>
                      <a:pt x="2761965" y="1384840"/>
                    </a:cubicBezTo>
                    <a:cubicBezTo>
                      <a:pt x="2735294" y="1376267"/>
                      <a:pt x="2708529" y="1377029"/>
                      <a:pt x="2681383" y="1382268"/>
                    </a:cubicBezTo>
                    <a:cubicBezTo>
                      <a:pt x="2675763" y="1383411"/>
                      <a:pt x="2669477" y="1383602"/>
                      <a:pt x="2663857" y="1382459"/>
                    </a:cubicBezTo>
                    <a:cubicBezTo>
                      <a:pt x="2648045" y="1379125"/>
                      <a:pt x="2632710" y="1373600"/>
                      <a:pt x="2616803" y="1371219"/>
                    </a:cubicBezTo>
                    <a:cubicBezTo>
                      <a:pt x="2590515" y="1367314"/>
                      <a:pt x="2567750" y="1380458"/>
                      <a:pt x="2544223" y="1389031"/>
                    </a:cubicBezTo>
                    <a:cubicBezTo>
                      <a:pt x="2521839" y="1397127"/>
                      <a:pt x="2502789" y="1415415"/>
                      <a:pt x="2476309" y="1411319"/>
                    </a:cubicBezTo>
                    <a:cubicBezTo>
                      <a:pt x="2473643" y="1410938"/>
                      <a:pt x="2470690" y="1413510"/>
                      <a:pt x="2467737" y="1414177"/>
                    </a:cubicBezTo>
                    <a:cubicBezTo>
                      <a:pt x="2459641" y="1415987"/>
                      <a:pt x="2451545" y="1418177"/>
                      <a:pt x="2443353" y="1419035"/>
                    </a:cubicBezTo>
                    <a:cubicBezTo>
                      <a:pt x="2433352" y="1420178"/>
                      <a:pt x="2423160" y="1419797"/>
                      <a:pt x="2413159" y="1420749"/>
                    </a:cubicBezTo>
                    <a:cubicBezTo>
                      <a:pt x="2400300" y="1421892"/>
                      <a:pt x="2387632" y="1424940"/>
                      <a:pt x="2374868" y="1424940"/>
                    </a:cubicBezTo>
                    <a:cubicBezTo>
                      <a:pt x="2364581" y="1424940"/>
                      <a:pt x="2354389" y="1421416"/>
                      <a:pt x="2344198" y="1419701"/>
                    </a:cubicBezTo>
                    <a:cubicBezTo>
                      <a:pt x="2329815" y="1417320"/>
                      <a:pt x="2314003" y="1417987"/>
                      <a:pt x="2301335" y="1411891"/>
                    </a:cubicBezTo>
                    <a:cubicBezTo>
                      <a:pt x="2287810" y="1405414"/>
                      <a:pt x="2274951" y="1402461"/>
                      <a:pt x="2260949" y="1404461"/>
                    </a:cubicBezTo>
                    <a:cubicBezTo>
                      <a:pt x="2256282" y="1405128"/>
                      <a:pt x="2250281" y="1409129"/>
                      <a:pt x="2248186" y="1413224"/>
                    </a:cubicBezTo>
                    <a:cubicBezTo>
                      <a:pt x="2243518" y="1422368"/>
                      <a:pt x="2237137" y="1423988"/>
                      <a:pt x="2228469" y="1420844"/>
                    </a:cubicBezTo>
                    <a:cubicBezTo>
                      <a:pt x="2220944" y="1418177"/>
                      <a:pt x="2211705" y="1416844"/>
                      <a:pt x="2206562" y="1411700"/>
                    </a:cubicBezTo>
                    <a:cubicBezTo>
                      <a:pt x="2191988" y="1397127"/>
                      <a:pt x="2173414" y="1396651"/>
                      <a:pt x="2155317" y="1392746"/>
                    </a:cubicBezTo>
                    <a:cubicBezTo>
                      <a:pt x="2144269" y="1390364"/>
                      <a:pt x="2133981" y="1390269"/>
                      <a:pt x="2122932" y="1391888"/>
                    </a:cubicBezTo>
                    <a:cubicBezTo>
                      <a:pt x="2098930" y="1395508"/>
                      <a:pt x="2075593" y="1390364"/>
                      <a:pt x="2052542" y="1383792"/>
                    </a:cubicBezTo>
                    <a:cubicBezTo>
                      <a:pt x="2037302" y="1379411"/>
                      <a:pt x="2021681" y="1376744"/>
                      <a:pt x="2006537" y="1372267"/>
                    </a:cubicBezTo>
                    <a:cubicBezTo>
                      <a:pt x="1995202" y="1368838"/>
                      <a:pt x="1983868" y="1364742"/>
                      <a:pt x="1973486" y="1359218"/>
                    </a:cubicBezTo>
                    <a:cubicBezTo>
                      <a:pt x="1958435" y="1351121"/>
                      <a:pt x="1945292" y="1338929"/>
                      <a:pt x="1926146" y="1342168"/>
                    </a:cubicBezTo>
                    <a:cubicBezTo>
                      <a:pt x="1909286" y="1345025"/>
                      <a:pt x="1894047" y="1339025"/>
                      <a:pt x="1878616" y="1333310"/>
                    </a:cubicBezTo>
                    <a:cubicBezTo>
                      <a:pt x="1867281" y="1329119"/>
                      <a:pt x="1855948" y="1324832"/>
                      <a:pt x="1844231" y="1322165"/>
                    </a:cubicBezTo>
                    <a:cubicBezTo>
                      <a:pt x="1830324" y="1319022"/>
                      <a:pt x="1814608" y="1320356"/>
                      <a:pt x="1802225" y="1314545"/>
                    </a:cubicBezTo>
                    <a:cubicBezTo>
                      <a:pt x="1789271" y="1308449"/>
                      <a:pt x="1778509" y="1312545"/>
                      <a:pt x="1766983" y="1314260"/>
                    </a:cubicBezTo>
                    <a:cubicBezTo>
                      <a:pt x="1748600" y="1316927"/>
                      <a:pt x="1730311" y="1321880"/>
                      <a:pt x="1711738" y="1315593"/>
                    </a:cubicBezTo>
                    <a:cubicBezTo>
                      <a:pt x="1689164" y="1307973"/>
                      <a:pt x="1666780" y="1299782"/>
                      <a:pt x="1644111" y="1292543"/>
                    </a:cubicBezTo>
                    <a:cubicBezTo>
                      <a:pt x="1635347" y="1289780"/>
                      <a:pt x="1625919" y="1288637"/>
                      <a:pt x="1616774" y="1287399"/>
                    </a:cubicBezTo>
                    <a:cubicBezTo>
                      <a:pt x="1608107" y="1286351"/>
                      <a:pt x="1597725" y="1289018"/>
                      <a:pt x="1591056" y="1285018"/>
                    </a:cubicBezTo>
                    <a:cubicBezTo>
                      <a:pt x="1573911" y="1274731"/>
                      <a:pt x="1556291" y="1269683"/>
                      <a:pt x="1536478" y="1269683"/>
                    </a:cubicBezTo>
                    <a:cubicBezTo>
                      <a:pt x="1529048" y="1269683"/>
                      <a:pt x="1521809" y="1265396"/>
                      <a:pt x="1514285" y="1264634"/>
                    </a:cubicBezTo>
                    <a:cubicBezTo>
                      <a:pt x="1503997" y="1263682"/>
                      <a:pt x="1492186" y="1261110"/>
                      <a:pt x="1483233" y="1264730"/>
                    </a:cubicBezTo>
                    <a:cubicBezTo>
                      <a:pt x="1462183" y="1273302"/>
                      <a:pt x="1445134" y="1266158"/>
                      <a:pt x="1426750" y="1257681"/>
                    </a:cubicBezTo>
                    <a:cubicBezTo>
                      <a:pt x="1408652" y="1249299"/>
                      <a:pt x="1389602" y="1242632"/>
                      <a:pt x="1370362" y="1237107"/>
                    </a:cubicBezTo>
                    <a:cubicBezTo>
                      <a:pt x="1363123" y="1235107"/>
                      <a:pt x="1354456" y="1238441"/>
                      <a:pt x="1346454" y="1239107"/>
                    </a:cubicBezTo>
                    <a:cubicBezTo>
                      <a:pt x="1343596" y="1239298"/>
                      <a:pt x="1340453" y="1239584"/>
                      <a:pt x="1337882" y="1238631"/>
                    </a:cubicBezTo>
                    <a:cubicBezTo>
                      <a:pt x="1313022" y="1229487"/>
                      <a:pt x="1287780" y="1222534"/>
                      <a:pt x="1260825" y="1227296"/>
                    </a:cubicBezTo>
                    <a:cubicBezTo>
                      <a:pt x="1258349" y="1227773"/>
                      <a:pt x="1255586" y="1226725"/>
                      <a:pt x="1253109" y="1226058"/>
                    </a:cubicBezTo>
                    <a:cubicBezTo>
                      <a:pt x="1241012" y="1222629"/>
                      <a:pt x="1229201" y="1217200"/>
                      <a:pt x="1216915" y="1215962"/>
                    </a:cubicBezTo>
                    <a:cubicBezTo>
                      <a:pt x="1186625" y="1212914"/>
                      <a:pt x="1156146" y="1211675"/>
                      <a:pt x="1125664" y="1209675"/>
                    </a:cubicBezTo>
                    <a:cubicBezTo>
                      <a:pt x="1123759" y="1209580"/>
                      <a:pt x="1121759" y="1209580"/>
                      <a:pt x="1120045" y="1208913"/>
                    </a:cubicBezTo>
                    <a:cubicBezTo>
                      <a:pt x="1108805" y="1204817"/>
                      <a:pt x="1098995" y="1206151"/>
                      <a:pt x="1089469" y="1213961"/>
                    </a:cubicBezTo>
                    <a:cubicBezTo>
                      <a:pt x="1085278" y="1217390"/>
                      <a:pt x="1079563" y="1219200"/>
                      <a:pt x="1074325" y="1221105"/>
                    </a:cubicBezTo>
                    <a:cubicBezTo>
                      <a:pt x="1066609" y="1223963"/>
                      <a:pt x="1058704" y="1226725"/>
                      <a:pt x="1050703" y="1228535"/>
                    </a:cubicBezTo>
                    <a:cubicBezTo>
                      <a:pt x="1042797" y="1230249"/>
                      <a:pt x="1034320" y="1232630"/>
                      <a:pt x="1026700" y="1231297"/>
                    </a:cubicBezTo>
                    <a:cubicBezTo>
                      <a:pt x="1012984" y="1228916"/>
                      <a:pt x="999934" y="1223582"/>
                      <a:pt x="986409" y="1220057"/>
                    </a:cubicBezTo>
                    <a:cubicBezTo>
                      <a:pt x="981742" y="1218819"/>
                      <a:pt x="976598" y="1219010"/>
                      <a:pt x="971741" y="1218914"/>
                    </a:cubicBezTo>
                    <a:cubicBezTo>
                      <a:pt x="960596" y="1218629"/>
                      <a:pt x="949166" y="1221391"/>
                      <a:pt x="939070" y="1213485"/>
                    </a:cubicBezTo>
                    <a:cubicBezTo>
                      <a:pt x="929736" y="1206056"/>
                      <a:pt x="920305" y="1208246"/>
                      <a:pt x="910495" y="1213866"/>
                    </a:cubicBezTo>
                    <a:cubicBezTo>
                      <a:pt x="903446" y="1217867"/>
                      <a:pt x="895446" y="1221010"/>
                      <a:pt x="887540" y="1222534"/>
                    </a:cubicBezTo>
                    <a:cubicBezTo>
                      <a:pt x="876681" y="1224629"/>
                      <a:pt x="865918" y="1225487"/>
                      <a:pt x="854202" y="1224248"/>
                    </a:cubicBezTo>
                    <a:cubicBezTo>
                      <a:pt x="845915" y="1223391"/>
                      <a:pt x="839152" y="1223010"/>
                      <a:pt x="832675" y="1217962"/>
                    </a:cubicBezTo>
                    <a:cubicBezTo>
                      <a:pt x="831628" y="1217200"/>
                      <a:pt x="829723" y="1217009"/>
                      <a:pt x="828294" y="1217105"/>
                    </a:cubicBezTo>
                    <a:cubicBezTo>
                      <a:pt x="809530" y="1218724"/>
                      <a:pt x="790956" y="1217867"/>
                      <a:pt x="772001" y="1216723"/>
                    </a:cubicBezTo>
                    <a:cubicBezTo>
                      <a:pt x="747904" y="1215200"/>
                      <a:pt x="722566" y="1219676"/>
                      <a:pt x="701707" y="1235678"/>
                    </a:cubicBezTo>
                    <a:cubicBezTo>
                      <a:pt x="698659" y="1238060"/>
                      <a:pt x="694087" y="1239107"/>
                      <a:pt x="690086" y="1239679"/>
                    </a:cubicBezTo>
                    <a:cubicBezTo>
                      <a:pt x="671227" y="1242155"/>
                      <a:pt x="652272" y="1243870"/>
                      <a:pt x="633412" y="1246632"/>
                    </a:cubicBezTo>
                    <a:cubicBezTo>
                      <a:pt x="623125" y="1248156"/>
                      <a:pt x="612362" y="1249490"/>
                      <a:pt x="603028" y="1253681"/>
                    </a:cubicBezTo>
                    <a:cubicBezTo>
                      <a:pt x="593885" y="1257776"/>
                      <a:pt x="586549" y="1262634"/>
                      <a:pt x="581120" y="1254062"/>
                    </a:cubicBezTo>
                    <a:cubicBezTo>
                      <a:pt x="571406" y="1258634"/>
                      <a:pt x="562927" y="1262444"/>
                      <a:pt x="554642" y="1266539"/>
                    </a:cubicBezTo>
                    <a:cubicBezTo>
                      <a:pt x="551593" y="1268063"/>
                      <a:pt x="549021" y="1270540"/>
                      <a:pt x="545973" y="1271969"/>
                    </a:cubicBezTo>
                    <a:cubicBezTo>
                      <a:pt x="542734" y="1273493"/>
                      <a:pt x="539115" y="1274445"/>
                      <a:pt x="535591" y="1275207"/>
                    </a:cubicBezTo>
                    <a:cubicBezTo>
                      <a:pt x="519874" y="1278636"/>
                      <a:pt x="504158" y="1281779"/>
                      <a:pt x="488538" y="1285494"/>
                    </a:cubicBezTo>
                    <a:cubicBezTo>
                      <a:pt x="485489" y="1286256"/>
                      <a:pt x="482917" y="1289304"/>
                      <a:pt x="480155" y="1291304"/>
                    </a:cubicBezTo>
                    <a:cubicBezTo>
                      <a:pt x="478345" y="1292638"/>
                      <a:pt x="476536" y="1294638"/>
                      <a:pt x="474535" y="1294924"/>
                    </a:cubicBezTo>
                    <a:cubicBezTo>
                      <a:pt x="459295" y="1297210"/>
                      <a:pt x="444151" y="1299877"/>
                      <a:pt x="428816" y="1301020"/>
                    </a:cubicBezTo>
                    <a:cubicBezTo>
                      <a:pt x="415957" y="1301972"/>
                      <a:pt x="403574" y="1301687"/>
                      <a:pt x="400241" y="1318260"/>
                    </a:cubicBezTo>
                    <a:cubicBezTo>
                      <a:pt x="399669" y="1321118"/>
                      <a:pt x="395573" y="1324166"/>
                      <a:pt x="392431" y="1325594"/>
                    </a:cubicBezTo>
                    <a:cubicBezTo>
                      <a:pt x="383477" y="1329690"/>
                      <a:pt x="373951" y="1332452"/>
                      <a:pt x="365093" y="1336643"/>
                    </a:cubicBezTo>
                    <a:cubicBezTo>
                      <a:pt x="336042" y="1350645"/>
                      <a:pt x="305658" y="1359503"/>
                      <a:pt x="273177" y="1357884"/>
                    </a:cubicBezTo>
                    <a:cubicBezTo>
                      <a:pt x="263081" y="1357408"/>
                      <a:pt x="253270" y="1352264"/>
                      <a:pt x="246888" y="1350359"/>
                    </a:cubicBezTo>
                    <a:cubicBezTo>
                      <a:pt x="228506" y="1357884"/>
                      <a:pt x="213075" y="1365123"/>
                      <a:pt x="196977" y="1370552"/>
                    </a:cubicBezTo>
                    <a:cubicBezTo>
                      <a:pt x="182785" y="1375410"/>
                      <a:pt x="167926" y="1378458"/>
                      <a:pt x="153352" y="1381982"/>
                    </a:cubicBezTo>
                    <a:cubicBezTo>
                      <a:pt x="148018" y="1383316"/>
                      <a:pt x="142589" y="1384078"/>
                      <a:pt x="137160" y="1384745"/>
                    </a:cubicBezTo>
                    <a:cubicBezTo>
                      <a:pt x="120206" y="1386840"/>
                      <a:pt x="102489" y="1381792"/>
                      <a:pt x="85917" y="1389793"/>
                    </a:cubicBezTo>
                    <a:cubicBezTo>
                      <a:pt x="77248" y="1393984"/>
                      <a:pt x="68675" y="1399032"/>
                      <a:pt x="59532" y="1401223"/>
                    </a:cubicBezTo>
                    <a:cubicBezTo>
                      <a:pt x="49721" y="1403604"/>
                      <a:pt x="40124" y="1407319"/>
                      <a:pt x="30325" y="1409974"/>
                    </a:cubicBezTo>
                    <a:lnTo>
                      <a:pt x="0" y="1412360"/>
                    </a:lnTo>
                    <a:lnTo>
                      <a:pt x="0" y="1058622"/>
                    </a:lnTo>
                    <a:lnTo>
                      <a:pt x="17145" y="1060228"/>
                    </a:lnTo>
                    <a:cubicBezTo>
                      <a:pt x="26480" y="1061561"/>
                      <a:pt x="35528" y="1066133"/>
                      <a:pt x="44672" y="1066324"/>
                    </a:cubicBezTo>
                    <a:cubicBezTo>
                      <a:pt x="59055" y="1066610"/>
                      <a:pt x="71819" y="1068419"/>
                      <a:pt x="84677" y="1076230"/>
                    </a:cubicBezTo>
                    <a:cubicBezTo>
                      <a:pt x="104108" y="1087946"/>
                      <a:pt x="120110" y="1082993"/>
                      <a:pt x="132017" y="1064990"/>
                    </a:cubicBezTo>
                    <a:cubicBezTo>
                      <a:pt x="133255" y="1063181"/>
                      <a:pt x="134874" y="1060799"/>
                      <a:pt x="136779" y="1060323"/>
                    </a:cubicBezTo>
                    <a:cubicBezTo>
                      <a:pt x="153639" y="1056132"/>
                      <a:pt x="170974" y="1048131"/>
                      <a:pt x="187547" y="1049179"/>
                    </a:cubicBezTo>
                    <a:cubicBezTo>
                      <a:pt x="216789" y="1051084"/>
                      <a:pt x="244316" y="1048798"/>
                      <a:pt x="270891" y="1036415"/>
                    </a:cubicBezTo>
                    <a:cubicBezTo>
                      <a:pt x="272510" y="1035653"/>
                      <a:pt x="274987" y="1034891"/>
                      <a:pt x="276320" y="1035558"/>
                    </a:cubicBezTo>
                    <a:cubicBezTo>
                      <a:pt x="292322" y="1043845"/>
                      <a:pt x="309848" y="1050417"/>
                      <a:pt x="323755" y="1061561"/>
                    </a:cubicBezTo>
                    <a:cubicBezTo>
                      <a:pt x="336995" y="1072134"/>
                      <a:pt x="352997" y="1072229"/>
                      <a:pt x="361855" y="1057942"/>
                    </a:cubicBezTo>
                    <a:cubicBezTo>
                      <a:pt x="366236" y="1050893"/>
                      <a:pt x="372332" y="1042702"/>
                      <a:pt x="379571" y="1039939"/>
                    </a:cubicBezTo>
                    <a:cubicBezTo>
                      <a:pt x="395954" y="1033653"/>
                      <a:pt x="413481" y="1030414"/>
                      <a:pt x="430530" y="1025747"/>
                    </a:cubicBezTo>
                    <a:cubicBezTo>
                      <a:pt x="451581" y="1020032"/>
                      <a:pt x="472345" y="1020032"/>
                      <a:pt x="493300" y="1027176"/>
                    </a:cubicBezTo>
                    <a:cubicBezTo>
                      <a:pt x="508064" y="1032224"/>
                      <a:pt x="523113" y="1032224"/>
                      <a:pt x="537782" y="1025366"/>
                    </a:cubicBezTo>
                    <a:cubicBezTo>
                      <a:pt x="545687" y="1021652"/>
                      <a:pt x="553784" y="1017842"/>
                      <a:pt x="562166" y="1015746"/>
                    </a:cubicBezTo>
                    <a:cubicBezTo>
                      <a:pt x="567595" y="1014412"/>
                      <a:pt x="573881" y="1015651"/>
                      <a:pt x="579596" y="1016699"/>
                    </a:cubicBezTo>
                    <a:cubicBezTo>
                      <a:pt x="590645" y="1018794"/>
                      <a:pt x="602075" y="1025176"/>
                      <a:pt x="612362" y="1023557"/>
                    </a:cubicBezTo>
                    <a:cubicBezTo>
                      <a:pt x="647891" y="1017842"/>
                      <a:pt x="681419" y="1031272"/>
                      <a:pt x="716090" y="1031653"/>
                    </a:cubicBezTo>
                    <a:cubicBezTo>
                      <a:pt x="731806" y="1031843"/>
                      <a:pt x="747332" y="1034891"/>
                      <a:pt x="758381" y="1018985"/>
                    </a:cubicBezTo>
                    <a:cubicBezTo>
                      <a:pt x="759809" y="1016889"/>
                      <a:pt x="766763" y="1018032"/>
                      <a:pt x="771049" y="1018699"/>
                    </a:cubicBezTo>
                    <a:cubicBezTo>
                      <a:pt x="780574" y="1020128"/>
                      <a:pt x="790004" y="1023747"/>
                      <a:pt x="799433" y="1023652"/>
                    </a:cubicBezTo>
                    <a:cubicBezTo>
                      <a:pt x="818960" y="1023557"/>
                      <a:pt x="838581" y="1022033"/>
                      <a:pt x="858012" y="1020318"/>
                    </a:cubicBezTo>
                    <a:cubicBezTo>
                      <a:pt x="865346" y="1019651"/>
                      <a:pt x="872395" y="1017080"/>
                      <a:pt x="879634" y="1015270"/>
                    </a:cubicBezTo>
                    <a:cubicBezTo>
                      <a:pt x="883634" y="1014222"/>
                      <a:pt x="887921" y="1011460"/>
                      <a:pt x="891635" y="1012031"/>
                    </a:cubicBezTo>
                    <a:cubicBezTo>
                      <a:pt x="913162" y="1015365"/>
                      <a:pt x="932879" y="1007174"/>
                      <a:pt x="953262" y="1003078"/>
                    </a:cubicBezTo>
                    <a:cubicBezTo>
                      <a:pt x="962692" y="1001173"/>
                      <a:pt x="971550" y="996601"/>
                      <a:pt x="980694" y="993458"/>
                    </a:cubicBezTo>
                    <a:cubicBezTo>
                      <a:pt x="983075" y="992600"/>
                      <a:pt x="985742" y="991838"/>
                      <a:pt x="988124" y="992029"/>
                    </a:cubicBezTo>
                    <a:cubicBezTo>
                      <a:pt x="1001744" y="993172"/>
                      <a:pt x="1015270" y="994791"/>
                      <a:pt x="1028795" y="996029"/>
                    </a:cubicBezTo>
                    <a:cubicBezTo>
                      <a:pt x="1041083" y="997172"/>
                      <a:pt x="1053465" y="997553"/>
                      <a:pt x="1059275" y="1011555"/>
                    </a:cubicBezTo>
                    <a:cubicBezTo>
                      <a:pt x="1060133" y="1013746"/>
                      <a:pt x="1062990" y="1015365"/>
                      <a:pt x="1065181" y="1016794"/>
                    </a:cubicBezTo>
                    <a:cubicBezTo>
                      <a:pt x="1098995" y="1038797"/>
                      <a:pt x="1117092" y="1038225"/>
                      <a:pt x="1150144" y="1014984"/>
                    </a:cubicBezTo>
                    <a:cubicBezTo>
                      <a:pt x="1153573" y="1012603"/>
                      <a:pt x="1160907" y="1010888"/>
                      <a:pt x="1163193" y="1012793"/>
                    </a:cubicBezTo>
                    <a:cubicBezTo>
                      <a:pt x="1182624" y="1028605"/>
                      <a:pt x="1203865" y="1026890"/>
                      <a:pt x="1226249" y="1021937"/>
                    </a:cubicBezTo>
                    <a:cubicBezTo>
                      <a:pt x="1232059" y="1020604"/>
                      <a:pt x="1240251" y="1020604"/>
                      <a:pt x="1244632" y="1023747"/>
                    </a:cubicBezTo>
                    <a:cubicBezTo>
                      <a:pt x="1265492" y="1038320"/>
                      <a:pt x="1287876" y="1036225"/>
                      <a:pt x="1310545" y="1031939"/>
                    </a:cubicBezTo>
                    <a:cubicBezTo>
                      <a:pt x="1314069" y="1031272"/>
                      <a:pt x="1318356" y="1027652"/>
                      <a:pt x="1319879" y="1024319"/>
                    </a:cubicBezTo>
                    <a:cubicBezTo>
                      <a:pt x="1325309" y="1012508"/>
                      <a:pt x="1335501" y="1008507"/>
                      <a:pt x="1346740" y="1005173"/>
                    </a:cubicBezTo>
                    <a:cubicBezTo>
                      <a:pt x="1364457" y="999744"/>
                      <a:pt x="1381887" y="993362"/>
                      <a:pt x="1399699" y="988219"/>
                    </a:cubicBezTo>
                    <a:cubicBezTo>
                      <a:pt x="1404081" y="986981"/>
                      <a:pt x="1409510" y="987743"/>
                      <a:pt x="1414082" y="989171"/>
                    </a:cubicBezTo>
                    <a:cubicBezTo>
                      <a:pt x="1429703" y="994029"/>
                      <a:pt x="1439609" y="1006221"/>
                      <a:pt x="1450467" y="1017461"/>
                    </a:cubicBezTo>
                    <a:cubicBezTo>
                      <a:pt x="1455230" y="1022414"/>
                      <a:pt x="1461802" y="1025938"/>
                      <a:pt x="1468184" y="1028795"/>
                    </a:cubicBezTo>
                    <a:cubicBezTo>
                      <a:pt x="1484757" y="1036130"/>
                      <a:pt x="1501712" y="1042702"/>
                      <a:pt x="1518476" y="1049655"/>
                    </a:cubicBezTo>
                    <a:cubicBezTo>
                      <a:pt x="1520095" y="1050322"/>
                      <a:pt x="1521428" y="1052036"/>
                      <a:pt x="1522667" y="1053465"/>
                    </a:cubicBezTo>
                    <a:cubicBezTo>
                      <a:pt x="1535049" y="1068515"/>
                      <a:pt x="1547336" y="1083659"/>
                      <a:pt x="1559814" y="1098709"/>
                    </a:cubicBezTo>
                    <a:cubicBezTo>
                      <a:pt x="1562195" y="1101566"/>
                      <a:pt x="1565625" y="1103662"/>
                      <a:pt x="1568196" y="1106424"/>
                    </a:cubicBezTo>
                    <a:cubicBezTo>
                      <a:pt x="1571816" y="1110234"/>
                      <a:pt x="1576388" y="1113854"/>
                      <a:pt x="1578293" y="1118426"/>
                    </a:cubicBezTo>
                    <a:cubicBezTo>
                      <a:pt x="1584198" y="1132808"/>
                      <a:pt x="1595533" y="1139000"/>
                      <a:pt x="1609820" y="1141667"/>
                    </a:cubicBezTo>
                    <a:cubicBezTo>
                      <a:pt x="1622870" y="1144143"/>
                      <a:pt x="1635919" y="1146239"/>
                      <a:pt x="1648873" y="1149096"/>
                    </a:cubicBezTo>
                    <a:cubicBezTo>
                      <a:pt x="1664684" y="1152525"/>
                      <a:pt x="1680401" y="1156240"/>
                      <a:pt x="1696022" y="1160431"/>
                    </a:cubicBezTo>
                    <a:cubicBezTo>
                      <a:pt x="1702784" y="1162241"/>
                      <a:pt x="1709928" y="1164336"/>
                      <a:pt x="1715739" y="1168051"/>
                    </a:cubicBezTo>
                    <a:cubicBezTo>
                      <a:pt x="1732026" y="1178338"/>
                      <a:pt x="1749457" y="1185291"/>
                      <a:pt x="1768602" y="1182529"/>
                    </a:cubicBezTo>
                    <a:cubicBezTo>
                      <a:pt x="1783937" y="1180338"/>
                      <a:pt x="1796796" y="1185958"/>
                      <a:pt x="1806321" y="1194721"/>
                    </a:cubicBezTo>
                    <a:cubicBezTo>
                      <a:pt x="1823657" y="1210628"/>
                      <a:pt x="1842230" y="1207008"/>
                      <a:pt x="1860709" y="1201865"/>
                    </a:cubicBezTo>
                    <a:cubicBezTo>
                      <a:pt x="1870234" y="1199198"/>
                      <a:pt x="1878044" y="1199579"/>
                      <a:pt x="1887093" y="1202150"/>
                    </a:cubicBezTo>
                    <a:cubicBezTo>
                      <a:pt x="1908048" y="1208151"/>
                      <a:pt x="1922050" y="1224439"/>
                      <a:pt x="1935575" y="1238726"/>
                    </a:cubicBezTo>
                    <a:cubicBezTo>
                      <a:pt x="1947101" y="1250918"/>
                      <a:pt x="1960055" y="1257776"/>
                      <a:pt x="1974247" y="1262920"/>
                    </a:cubicBezTo>
                    <a:cubicBezTo>
                      <a:pt x="1992154" y="1269492"/>
                      <a:pt x="2006346" y="1267016"/>
                      <a:pt x="2014919" y="1251204"/>
                    </a:cubicBezTo>
                    <a:cubicBezTo>
                      <a:pt x="2017300" y="1246727"/>
                      <a:pt x="2021491" y="1241488"/>
                      <a:pt x="2025968" y="1240155"/>
                    </a:cubicBezTo>
                    <a:cubicBezTo>
                      <a:pt x="2047589" y="1233488"/>
                      <a:pt x="2069497" y="1223772"/>
                      <a:pt x="2092643" y="1229678"/>
                    </a:cubicBezTo>
                    <a:cubicBezTo>
                      <a:pt x="2124647" y="1237774"/>
                      <a:pt x="2155889" y="1237298"/>
                      <a:pt x="2187893" y="1229297"/>
                    </a:cubicBezTo>
                    <a:cubicBezTo>
                      <a:pt x="2239804" y="1216343"/>
                      <a:pt x="2291715" y="1202627"/>
                      <a:pt x="2346294" y="1205484"/>
                    </a:cubicBezTo>
                    <a:cubicBezTo>
                      <a:pt x="2355342" y="1205960"/>
                      <a:pt x="2366105" y="1200150"/>
                      <a:pt x="2373916" y="1194435"/>
                    </a:cubicBezTo>
                    <a:cubicBezTo>
                      <a:pt x="2388870" y="1183577"/>
                      <a:pt x="2388203" y="1182719"/>
                      <a:pt x="2404967" y="1191673"/>
                    </a:cubicBezTo>
                    <a:cubicBezTo>
                      <a:pt x="2408968" y="1193864"/>
                      <a:pt x="2413921" y="1195197"/>
                      <a:pt x="2416874" y="1198436"/>
                    </a:cubicBezTo>
                    <a:cubicBezTo>
                      <a:pt x="2431923" y="1214914"/>
                      <a:pt x="2450497" y="1210913"/>
                      <a:pt x="2468975" y="1208532"/>
                    </a:cubicBezTo>
                    <a:cubicBezTo>
                      <a:pt x="2472214" y="1208056"/>
                      <a:pt x="2476119" y="1207389"/>
                      <a:pt x="2478882" y="1208723"/>
                    </a:cubicBezTo>
                    <a:cubicBezTo>
                      <a:pt x="2491359" y="1214723"/>
                      <a:pt x="2501932" y="1212628"/>
                      <a:pt x="2512791" y="1204436"/>
                    </a:cubicBezTo>
                    <a:cubicBezTo>
                      <a:pt x="2522220" y="1197388"/>
                      <a:pt x="2533079" y="1193197"/>
                      <a:pt x="2544223" y="1201960"/>
                    </a:cubicBezTo>
                    <a:cubicBezTo>
                      <a:pt x="2568988" y="1221391"/>
                      <a:pt x="2595467" y="1222343"/>
                      <a:pt x="2623471" y="1210056"/>
                    </a:cubicBezTo>
                    <a:cubicBezTo>
                      <a:pt x="2643473" y="1201293"/>
                      <a:pt x="2663190" y="1199293"/>
                      <a:pt x="2684241" y="1208151"/>
                    </a:cubicBezTo>
                    <a:cubicBezTo>
                      <a:pt x="2692337" y="1211580"/>
                      <a:pt x="2702814" y="1209294"/>
                      <a:pt x="2712244" y="1210056"/>
                    </a:cubicBezTo>
                    <a:cubicBezTo>
                      <a:pt x="2717578" y="1210437"/>
                      <a:pt x="2723484" y="1210532"/>
                      <a:pt x="2728055" y="1212914"/>
                    </a:cubicBezTo>
                    <a:cubicBezTo>
                      <a:pt x="2740248" y="1219010"/>
                      <a:pt x="2751582" y="1226820"/>
                      <a:pt x="2763869" y="1232821"/>
                    </a:cubicBezTo>
                    <a:cubicBezTo>
                      <a:pt x="2769775" y="1235678"/>
                      <a:pt x="2776823" y="1237202"/>
                      <a:pt x="2783491" y="1237298"/>
                    </a:cubicBezTo>
                    <a:cubicBezTo>
                      <a:pt x="2803208" y="1237774"/>
                      <a:pt x="2822925" y="1237774"/>
                      <a:pt x="2842546" y="1236917"/>
                    </a:cubicBezTo>
                    <a:cubicBezTo>
                      <a:pt x="2874931" y="1235583"/>
                      <a:pt x="2907792" y="1235297"/>
                      <a:pt x="2931128" y="1206913"/>
                    </a:cubicBezTo>
                    <a:cubicBezTo>
                      <a:pt x="2933034" y="1204627"/>
                      <a:pt x="2937129" y="1203293"/>
                      <a:pt x="2940368" y="1202912"/>
                    </a:cubicBezTo>
                    <a:cubicBezTo>
                      <a:pt x="2955322" y="1201103"/>
                      <a:pt x="2970657" y="1200912"/>
                      <a:pt x="2985421" y="1197959"/>
                    </a:cubicBezTo>
                    <a:cubicBezTo>
                      <a:pt x="2997232" y="1195578"/>
                      <a:pt x="3007043" y="1196340"/>
                      <a:pt x="3015996" y="1204722"/>
                    </a:cubicBezTo>
                    <a:cubicBezTo>
                      <a:pt x="3027712" y="1215771"/>
                      <a:pt x="3042000" y="1222248"/>
                      <a:pt x="3057621" y="1218724"/>
                    </a:cubicBezTo>
                    <a:cubicBezTo>
                      <a:pt x="3073241" y="1215295"/>
                      <a:pt x="3083528" y="1222724"/>
                      <a:pt x="3095054" y="1230440"/>
                    </a:cubicBezTo>
                    <a:cubicBezTo>
                      <a:pt x="3103436" y="1236059"/>
                      <a:pt x="3112961" y="1243108"/>
                      <a:pt x="3122295" y="1243679"/>
                    </a:cubicBezTo>
                    <a:cubicBezTo>
                      <a:pt x="3143441" y="1244917"/>
                      <a:pt x="3161634" y="1264539"/>
                      <a:pt x="3184589" y="1253395"/>
                    </a:cubicBezTo>
                    <a:cubicBezTo>
                      <a:pt x="3186113" y="1252633"/>
                      <a:pt x="3188875" y="1254538"/>
                      <a:pt x="3191066" y="1255014"/>
                    </a:cubicBezTo>
                    <a:cubicBezTo>
                      <a:pt x="3208592" y="1258634"/>
                      <a:pt x="3225070" y="1255109"/>
                      <a:pt x="3237929" y="1243203"/>
                    </a:cubicBezTo>
                    <a:cubicBezTo>
                      <a:pt x="3254788" y="1227677"/>
                      <a:pt x="3273457" y="1226153"/>
                      <a:pt x="3294221" y="1231202"/>
                    </a:cubicBezTo>
                    <a:cubicBezTo>
                      <a:pt x="3300889" y="1232821"/>
                      <a:pt x="3307557" y="1233964"/>
                      <a:pt x="3314319" y="1235297"/>
                    </a:cubicBezTo>
                    <a:cubicBezTo>
                      <a:pt x="3323463" y="1237202"/>
                      <a:pt x="3332703" y="1239203"/>
                      <a:pt x="3341846" y="1241108"/>
                    </a:cubicBezTo>
                    <a:cubicBezTo>
                      <a:pt x="3350705" y="1243013"/>
                      <a:pt x="3360516" y="1246251"/>
                      <a:pt x="3367373" y="1238060"/>
                    </a:cubicBezTo>
                    <a:cubicBezTo>
                      <a:pt x="3373279" y="1231011"/>
                      <a:pt x="3377470" y="1231678"/>
                      <a:pt x="3382899" y="1237774"/>
                    </a:cubicBezTo>
                    <a:cubicBezTo>
                      <a:pt x="3401759" y="1259110"/>
                      <a:pt x="3424619" y="1272445"/>
                      <a:pt x="3453765" y="1273397"/>
                    </a:cubicBezTo>
                    <a:cubicBezTo>
                      <a:pt x="3459766" y="1273588"/>
                      <a:pt x="3465862" y="1274921"/>
                      <a:pt x="3471767" y="1276350"/>
                    </a:cubicBezTo>
                    <a:cubicBezTo>
                      <a:pt x="3475387" y="1277207"/>
                      <a:pt x="3479769" y="1278160"/>
                      <a:pt x="3481959" y="1280732"/>
                    </a:cubicBezTo>
                    <a:cubicBezTo>
                      <a:pt x="3499009" y="1300353"/>
                      <a:pt x="3520250" y="1313974"/>
                      <a:pt x="3543396" y="1324928"/>
                    </a:cubicBezTo>
                    <a:cubicBezTo>
                      <a:pt x="3551682" y="1328833"/>
                      <a:pt x="3560541" y="1332738"/>
                      <a:pt x="3569494" y="1333881"/>
                    </a:cubicBezTo>
                    <a:cubicBezTo>
                      <a:pt x="3578828" y="1335024"/>
                      <a:pt x="3588639" y="1333119"/>
                      <a:pt x="3598164" y="1332071"/>
                    </a:cubicBezTo>
                    <a:cubicBezTo>
                      <a:pt x="3603784" y="1331500"/>
                      <a:pt x="3610261" y="1331595"/>
                      <a:pt x="3614738" y="1328833"/>
                    </a:cubicBezTo>
                    <a:cubicBezTo>
                      <a:pt x="3628930" y="1320165"/>
                      <a:pt x="3642646" y="1310831"/>
                      <a:pt x="3655886" y="1300734"/>
                    </a:cubicBezTo>
                    <a:cubicBezTo>
                      <a:pt x="3667221" y="1292066"/>
                      <a:pt x="3669507" y="1290828"/>
                      <a:pt x="3679317" y="1301687"/>
                    </a:cubicBezTo>
                    <a:cubicBezTo>
                      <a:pt x="3689414" y="1312831"/>
                      <a:pt x="3701987" y="1318641"/>
                      <a:pt x="3715893" y="1321022"/>
                    </a:cubicBezTo>
                    <a:cubicBezTo>
                      <a:pt x="3737896" y="1324737"/>
                      <a:pt x="3760089" y="1327880"/>
                      <a:pt x="3782282" y="1329690"/>
                    </a:cubicBezTo>
                    <a:cubicBezTo>
                      <a:pt x="3802380" y="1331309"/>
                      <a:pt x="3812000" y="1322546"/>
                      <a:pt x="3816001" y="1302639"/>
                    </a:cubicBezTo>
                    <a:cubicBezTo>
                      <a:pt x="3818287" y="1291590"/>
                      <a:pt x="3821240" y="1279588"/>
                      <a:pt x="3833431" y="1276636"/>
                    </a:cubicBezTo>
                    <a:cubicBezTo>
                      <a:pt x="3853339" y="1271873"/>
                      <a:pt x="3874008" y="1269778"/>
                      <a:pt x="3883819" y="1246442"/>
                    </a:cubicBezTo>
                    <a:cubicBezTo>
                      <a:pt x="3889248" y="1251585"/>
                      <a:pt x="3892582" y="1254633"/>
                      <a:pt x="3895821" y="1257681"/>
                    </a:cubicBezTo>
                    <a:cubicBezTo>
                      <a:pt x="3904774" y="1266158"/>
                      <a:pt x="3923347" y="1269778"/>
                      <a:pt x="3932778" y="1262444"/>
                    </a:cubicBezTo>
                    <a:cubicBezTo>
                      <a:pt x="3946684" y="1251776"/>
                      <a:pt x="3959448" y="1253776"/>
                      <a:pt x="3972782" y="1262063"/>
                    </a:cubicBezTo>
                    <a:cubicBezTo>
                      <a:pt x="3995071" y="1275779"/>
                      <a:pt x="4019931" y="1272635"/>
                      <a:pt x="4042505" y="1267111"/>
                    </a:cubicBezTo>
                    <a:cubicBezTo>
                      <a:pt x="4059555" y="1263015"/>
                      <a:pt x="4077748" y="1255490"/>
                      <a:pt x="4088892" y="1238250"/>
                    </a:cubicBezTo>
                    <a:cubicBezTo>
                      <a:pt x="4092416" y="1232726"/>
                      <a:pt x="4100322" y="1229963"/>
                      <a:pt x="4106609" y="1226344"/>
                    </a:cubicBezTo>
                    <a:cubicBezTo>
                      <a:pt x="4111848" y="1223391"/>
                      <a:pt x="4117372" y="1220629"/>
                      <a:pt x="4123182" y="1218724"/>
                    </a:cubicBezTo>
                    <a:cubicBezTo>
                      <a:pt x="4129373" y="1216628"/>
                      <a:pt x="4136232" y="1213580"/>
                      <a:pt x="4142328" y="1214438"/>
                    </a:cubicBezTo>
                    <a:cubicBezTo>
                      <a:pt x="4160806" y="1216914"/>
                      <a:pt x="4175475" y="1212056"/>
                      <a:pt x="4188524" y="1198245"/>
                    </a:cubicBezTo>
                    <a:cubicBezTo>
                      <a:pt x="4195287" y="1191101"/>
                      <a:pt x="4205288" y="1182434"/>
                      <a:pt x="4213860" y="1182338"/>
                    </a:cubicBezTo>
                    <a:cubicBezTo>
                      <a:pt x="4234720" y="1182053"/>
                      <a:pt x="4252055" y="1175195"/>
                      <a:pt x="4270820" y="1167003"/>
                    </a:cubicBezTo>
                    <a:cubicBezTo>
                      <a:pt x="4282916" y="1161764"/>
                      <a:pt x="4296632" y="1158145"/>
                      <a:pt x="4309587" y="1153287"/>
                    </a:cubicBezTo>
                    <a:cubicBezTo>
                      <a:pt x="4324731" y="1147572"/>
                      <a:pt x="4341210" y="1145477"/>
                      <a:pt x="4350449" y="1129665"/>
                    </a:cubicBezTo>
                    <a:cubicBezTo>
                      <a:pt x="4351496" y="1127951"/>
                      <a:pt x="4354640" y="1127665"/>
                      <a:pt x="4356164" y="1126046"/>
                    </a:cubicBezTo>
                    <a:cubicBezTo>
                      <a:pt x="4361021" y="1121093"/>
                      <a:pt x="4367308" y="1116521"/>
                      <a:pt x="4369880" y="1110520"/>
                    </a:cubicBezTo>
                    <a:cubicBezTo>
                      <a:pt x="4377309" y="1092994"/>
                      <a:pt x="4383119" y="1074896"/>
                      <a:pt x="4389787" y="1057085"/>
                    </a:cubicBezTo>
                    <a:cubicBezTo>
                      <a:pt x="4391216" y="1053275"/>
                      <a:pt x="4392549" y="1048417"/>
                      <a:pt x="4395502" y="1046226"/>
                    </a:cubicBezTo>
                    <a:cubicBezTo>
                      <a:pt x="4412552" y="1033653"/>
                      <a:pt x="4429888" y="1021556"/>
                      <a:pt x="4447413" y="1009650"/>
                    </a:cubicBezTo>
                    <a:cubicBezTo>
                      <a:pt x="4454462" y="1004887"/>
                      <a:pt x="4460367" y="1007555"/>
                      <a:pt x="4466654" y="1013079"/>
                    </a:cubicBezTo>
                    <a:cubicBezTo>
                      <a:pt x="4472750" y="1018318"/>
                      <a:pt x="4480275" y="1023747"/>
                      <a:pt x="4487894" y="1025081"/>
                    </a:cubicBezTo>
                    <a:cubicBezTo>
                      <a:pt x="4503135" y="1027652"/>
                      <a:pt x="4518946" y="1028224"/>
                      <a:pt x="4534472" y="1028224"/>
                    </a:cubicBezTo>
                    <a:cubicBezTo>
                      <a:pt x="4540282" y="1028224"/>
                      <a:pt x="4546473" y="1024795"/>
                      <a:pt x="4551903" y="1022033"/>
                    </a:cubicBezTo>
                    <a:cubicBezTo>
                      <a:pt x="4562189" y="1016794"/>
                      <a:pt x="4571714" y="1009745"/>
                      <a:pt x="4582382" y="1005364"/>
                    </a:cubicBezTo>
                    <a:cubicBezTo>
                      <a:pt x="4594765" y="1000316"/>
                      <a:pt x="4602194" y="992219"/>
                      <a:pt x="4605909" y="979551"/>
                    </a:cubicBezTo>
                    <a:cubicBezTo>
                      <a:pt x="4611434" y="960692"/>
                      <a:pt x="4624579" y="947547"/>
                      <a:pt x="4640104" y="936879"/>
                    </a:cubicBezTo>
                    <a:cubicBezTo>
                      <a:pt x="4659821" y="923258"/>
                      <a:pt x="4683348" y="923925"/>
                      <a:pt x="4705731" y="920591"/>
                    </a:cubicBezTo>
                    <a:cubicBezTo>
                      <a:pt x="4714304" y="919353"/>
                      <a:pt x="4723162" y="918305"/>
                      <a:pt x="4730973" y="915162"/>
                    </a:cubicBezTo>
                    <a:cubicBezTo>
                      <a:pt x="4760595" y="903351"/>
                      <a:pt x="4790218" y="892112"/>
                      <a:pt x="4822794" y="892397"/>
                    </a:cubicBezTo>
                    <a:cubicBezTo>
                      <a:pt x="4825460" y="892397"/>
                      <a:pt x="4828128" y="892112"/>
                      <a:pt x="4830794" y="891635"/>
                    </a:cubicBezTo>
                    <a:cubicBezTo>
                      <a:pt x="4853940" y="887730"/>
                      <a:pt x="4877848" y="886206"/>
                      <a:pt x="4894421" y="865442"/>
                    </a:cubicBezTo>
                    <a:cubicBezTo>
                      <a:pt x="4897469" y="861632"/>
                      <a:pt x="4904422" y="860489"/>
                      <a:pt x="4909756" y="858964"/>
                    </a:cubicBezTo>
                    <a:cubicBezTo>
                      <a:pt x="4918996" y="856488"/>
                      <a:pt x="4925188" y="851440"/>
                      <a:pt x="4928521" y="842391"/>
                    </a:cubicBezTo>
                    <a:cubicBezTo>
                      <a:pt x="4934141" y="826770"/>
                      <a:pt x="4940808" y="811435"/>
                      <a:pt x="4945857" y="795623"/>
                    </a:cubicBezTo>
                    <a:cubicBezTo>
                      <a:pt x="4949381" y="784765"/>
                      <a:pt x="4955953" y="778764"/>
                      <a:pt x="4966145" y="774287"/>
                    </a:cubicBezTo>
                    <a:cubicBezTo>
                      <a:pt x="4971860" y="771811"/>
                      <a:pt x="4976813" y="766382"/>
                      <a:pt x="4980909" y="761333"/>
                    </a:cubicBezTo>
                    <a:cubicBezTo>
                      <a:pt x="4985862" y="755237"/>
                      <a:pt x="4988433" y="747141"/>
                      <a:pt x="4993862" y="741712"/>
                    </a:cubicBezTo>
                    <a:cubicBezTo>
                      <a:pt x="5007102" y="728186"/>
                      <a:pt x="5011198" y="713232"/>
                      <a:pt x="5006816" y="694754"/>
                    </a:cubicBezTo>
                    <a:cubicBezTo>
                      <a:pt x="5002911" y="678371"/>
                      <a:pt x="5013198" y="656463"/>
                      <a:pt x="5026724" y="653129"/>
                    </a:cubicBezTo>
                    <a:cubicBezTo>
                      <a:pt x="5041678" y="649414"/>
                      <a:pt x="5051965" y="640271"/>
                      <a:pt x="5062538" y="630079"/>
                    </a:cubicBezTo>
                    <a:cubicBezTo>
                      <a:pt x="5068443" y="624364"/>
                      <a:pt x="5076730" y="619411"/>
                      <a:pt x="5084731" y="617982"/>
                    </a:cubicBezTo>
                    <a:cubicBezTo>
                      <a:pt x="5115116" y="612458"/>
                      <a:pt x="5143786" y="619220"/>
                      <a:pt x="5172647" y="630174"/>
                    </a:cubicBezTo>
                    <a:cubicBezTo>
                      <a:pt x="5191506" y="637318"/>
                      <a:pt x="5212461" y="639223"/>
                      <a:pt x="5232654" y="642080"/>
                    </a:cubicBezTo>
                    <a:cubicBezTo>
                      <a:pt x="5238941" y="642937"/>
                      <a:pt x="5246942" y="641033"/>
                      <a:pt x="5252371" y="637508"/>
                    </a:cubicBezTo>
                    <a:cubicBezTo>
                      <a:pt x="5271421" y="625316"/>
                      <a:pt x="5290376" y="612743"/>
                      <a:pt x="5308092" y="598646"/>
                    </a:cubicBezTo>
                    <a:cubicBezTo>
                      <a:pt x="5324571" y="585407"/>
                      <a:pt x="5343144" y="579882"/>
                      <a:pt x="5363147" y="581311"/>
                    </a:cubicBezTo>
                    <a:cubicBezTo>
                      <a:pt x="5377720" y="582359"/>
                      <a:pt x="5390864" y="579977"/>
                      <a:pt x="5404580" y="576358"/>
                    </a:cubicBezTo>
                    <a:cubicBezTo>
                      <a:pt x="5416010" y="573310"/>
                      <a:pt x="5428583" y="571214"/>
                      <a:pt x="5440203" y="572548"/>
                    </a:cubicBezTo>
                    <a:cubicBezTo>
                      <a:pt x="5456491" y="574453"/>
                      <a:pt x="5469922" y="571691"/>
                      <a:pt x="5482971" y="561880"/>
                    </a:cubicBezTo>
                    <a:cubicBezTo>
                      <a:pt x="5489924" y="556641"/>
                      <a:pt x="5498878" y="553879"/>
                      <a:pt x="5507165" y="550259"/>
                    </a:cubicBezTo>
                    <a:cubicBezTo>
                      <a:pt x="5519928" y="544640"/>
                      <a:pt x="5533168" y="539877"/>
                      <a:pt x="5545645" y="533591"/>
                    </a:cubicBezTo>
                    <a:cubicBezTo>
                      <a:pt x="5559076" y="526923"/>
                      <a:pt x="5571363" y="517684"/>
                      <a:pt x="5585079" y="511969"/>
                    </a:cubicBezTo>
                    <a:cubicBezTo>
                      <a:pt x="5599843" y="505778"/>
                      <a:pt x="5609368" y="496348"/>
                      <a:pt x="5615368" y="481679"/>
                    </a:cubicBezTo>
                    <a:cubicBezTo>
                      <a:pt x="5619179" y="472440"/>
                      <a:pt x="5624417" y="462629"/>
                      <a:pt x="5631656" y="456152"/>
                    </a:cubicBezTo>
                    <a:cubicBezTo>
                      <a:pt x="5646611" y="442913"/>
                      <a:pt x="5664136" y="432625"/>
                      <a:pt x="5679377" y="419576"/>
                    </a:cubicBezTo>
                    <a:cubicBezTo>
                      <a:pt x="5700808" y="401288"/>
                      <a:pt x="5720620" y="381857"/>
                      <a:pt x="5722525" y="350615"/>
                    </a:cubicBezTo>
                    <a:cubicBezTo>
                      <a:pt x="5723572" y="333375"/>
                      <a:pt x="5732716" y="326041"/>
                      <a:pt x="5749576" y="321945"/>
                    </a:cubicBezTo>
                    <a:cubicBezTo>
                      <a:pt x="5755195" y="320612"/>
                      <a:pt x="5763197" y="318040"/>
                      <a:pt x="5764911" y="313849"/>
                    </a:cubicBezTo>
                    <a:cubicBezTo>
                      <a:pt x="5770054" y="301371"/>
                      <a:pt x="5780722" y="298895"/>
                      <a:pt x="5791009" y="293942"/>
                    </a:cubicBezTo>
                    <a:cubicBezTo>
                      <a:pt x="5797201" y="290989"/>
                      <a:pt x="5804821" y="285179"/>
                      <a:pt x="5806440" y="279178"/>
                    </a:cubicBezTo>
                    <a:cubicBezTo>
                      <a:pt x="5813107" y="254889"/>
                      <a:pt x="5831395" y="240602"/>
                      <a:pt x="5848636" y="224885"/>
                    </a:cubicBezTo>
                    <a:cubicBezTo>
                      <a:pt x="5853684" y="220218"/>
                      <a:pt x="5859113" y="214884"/>
                      <a:pt x="5861590" y="208788"/>
                    </a:cubicBezTo>
                    <a:cubicBezTo>
                      <a:pt x="5866829" y="195643"/>
                      <a:pt x="5874639" y="186118"/>
                      <a:pt x="5888355" y="181166"/>
                    </a:cubicBezTo>
                    <a:cubicBezTo>
                      <a:pt x="5892736" y="179642"/>
                      <a:pt x="5896737" y="176117"/>
                      <a:pt x="5900071" y="172784"/>
                    </a:cubicBezTo>
                    <a:cubicBezTo>
                      <a:pt x="5907215" y="165545"/>
                      <a:pt x="5913215" y="157067"/>
                      <a:pt x="5920740" y="150305"/>
                    </a:cubicBezTo>
                    <a:cubicBezTo>
                      <a:pt x="5939885" y="132874"/>
                      <a:pt x="5958840" y="115729"/>
                      <a:pt x="5969985" y="91345"/>
                    </a:cubicBezTo>
                    <a:cubicBezTo>
                      <a:pt x="5975413" y="79439"/>
                      <a:pt x="5981605" y="66485"/>
                      <a:pt x="5991130" y="58293"/>
                    </a:cubicBezTo>
                    <a:cubicBezTo>
                      <a:pt x="6003227" y="47911"/>
                      <a:pt x="6019133" y="42005"/>
                      <a:pt x="6033325" y="33909"/>
                    </a:cubicBezTo>
                    <a:cubicBezTo>
                      <a:pt x="6040469" y="29813"/>
                      <a:pt x="6047137" y="24860"/>
                      <a:pt x="6054376" y="20955"/>
                    </a:cubicBezTo>
                    <a:cubicBezTo>
                      <a:pt x="6067234" y="14097"/>
                      <a:pt x="6080379" y="7715"/>
                      <a:pt x="6095524" y="0"/>
                    </a:cubicBezTo>
                    <a:close/>
                  </a:path>
                </a:pathLst>
              </a:custGeom>
              <a:blipFill>
                <a:blip r:embed="rId2">
                  <a:alphaModFix amt="57000"/>
                </a:blip>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sp>
        <p:nvSpPr>
          <p:cNvPr id="2" name="Title 1">
            <a:extLst>
              <a:ext uri="{FF2B5EF4-FFF2-40B4-BE49-F238E27FC236}">
                <a16:creationId xmlns:a16="http://schemas.microsoft.com/office/drawing/2014/main" id="{ABB69734-A35F-41B1-A24E-4EEEE4479F8D}"/>
              </a:ext>
            </a:extLst>
          </p:cNvPr>
          <p:cNvSpPr>
            <a:spLocks noGrp="1"/>
          </p:cNvSpPr>
          <p:nvPr>
            <p:ph type="ctrTitle"/>
          </p:nvPr>
        </p:nvSpPr>
        <p:spPr>
          <a:xfrm>
            <a:off x="838199" y="1120676"/>
            <a:ext cx="7021513" cy="2308324"/>
          </a:xfrm>
        </p:spPr>
        <p:txBody>
          <a:bodyPr>
            <a:normAutofit/>
          </a:bodyPr>
          <a:lstStyle/>
          <a:p>
            <a:pPr algn="l"/>
            <a:r>
              <a:rPr lang="en-GB" sz="6700">
                <a:solidFill>
                  <a:schemeClr val="bg1"/>
                </a:solidFill>
              </a:rPr>
              <a:t>CHILD PROTECTION IN ENGLAND</a:t>
            </a:r>
          </a:p>
        </p:txBody>
      </p:sp>
      <p:sp>
        <p:nvSpPr>
          <p:cNvPr id="3" name="Subtitle 2">
            <a:extLst>
              <a:ext uri="{FF2B5EF4-FFF2-40B4-BE49-F238E27FC236}">
                <a16:creationId xmlns:a16="http://schemas.microsoft.com/office/drawing/2014/main" id="{E4C46B03-9033-49F2-B484-2F13C28C4A34}"/>
              </a:ext>
            </a:extLst>
          </p:cNvPr>
          <p:cNvSpPr>
            <a:spLocks noGrp="1"/>
          </p:cNvSpPr>
          <p:nvPr>
            <p:ph type="subTitle" idx="1"/>
          </p:nvPr>
        </p:nvSpPr>
        <p:spPr>
          <a:xfrm>
            <a:off x="835024" y="3809999"/>
            <a:ext cx="7025753" cy="1012778"/>
          </a:xfrm>
        </p:spPr>
        <p:txBody>
          <a:bodyPr>
            <a:normAutofit/>
          </a:bodyPr>
          <a:lstStyle/>
          <a:p>
            <a:pPr algn="l"/>
            <a:r>
              <a:rPr lang="en-US">
                <a:solidFill>
                  <a:schemeClr val="bg1"/>
                </a:solidFill>
              </a:rPr>
              <a:t>National review into the murders of Arthur Labinjo Hughes and Star Hobson 2022</a:t>
            </a:r>
            <a:endParaRPr lang="en-GB">
              <a:solidFill>
                <a:schemeClr val="bg1"/>
              </a:solidFill>
            </a:endParaRPr>
          </a:p>
        </p:txBody>
      </p:sp>
      <p:pic>
        <p:nvPicPr>
          <p:cNvPr id="46" name="Picture 45" descr="A picture containing diagram&#10;&#10;Description automatically generated">
            <a:extLst>
              <a:ext uri="{FF2B5EF4-FFF2-40B4-BE49-F238E27FC236}">
                <a16:creationId xmlns:a16="http://schemas.microsoft.com/office/drawing/2014/main" id="{FD2BA95B-3C66-10C4-DD84-618874E1DD5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83521" y="5379753"/>
            <a:ext cx="1045511" cy="1306835"/>
          </a:xfrm>
          <a:prstGeom prst="rect">
            <a:avLst/>
          </a:prstGeom>
        </p:spPr>
      </p:pic>
      <p:pic>
        <p:nvPicPr>
          <p:cNvPr id="48" name="Picture 4" descr="Image">
            <a:extLst>
              <a:ext uri="{FF2B5EF4-FFF2-40B4-BE49-F238E27FC236}">
                <a16:creationId xmlns:a16="http://schemas.microsoft.com/office/drawing/2014/main" id="{175FB9A8-8FDD-1057-A66D-FC8BBAAA1969}"/>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6526" t="30024" r="4165" b="31131"/>
          <a:stretch/>
        </p:blipFill>
        <p:spPr bwMode="auto">
          <a:xfrm>
            <a:off x="9025666" y="5957821"/>
            <a:ext cx="1675518" cy="7287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72313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A67B5B4-3A24-436E-B663-1B2EBFF8A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13">
            <a:extLst>
              <a:ext uri="{FF2B5EF4-FFF2-40B4-BE49-F238E27FC236}">
                <a16:creationId xmlns:a16="http://schemas.microsoft.com/office/drawing/2014/main" id="{987FDF89-C993-41F4-A1B8-DBAFF1600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11">
            <a:extLst>
              <a:ext uri="{FF2B5EF4-FFF2-40B4-BE49-F238E27FC236}">
                <a16:creationId xmlns:a16="http://schemas.microsoft.com/office/drawing/2014/main" id="{64E585EA-75FD-4025-8270-F66A58A15C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8140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D5AB8177-99B0-458B-BA8F-4C85E5429FD1}"/>
              </a:ext>
            </a:extLst>
          </p:cNvPr>
          <p:cNvSpPr>
            <a:spLocks noGrp="1"/>
          </p:cNvSpPr>
          <p:nvPr>
            <p:ph type="title"/>
          </p:nvPr>
        </p:nvSpPr>
        <p:spPr>
          <a:xfrm>
            <a:off x="181530" y="19192"/>
            <a:ext cx="10520702" cy="1052318"/>
          </a:xfrm>
        </p:spPr>
        <p:txBody>
          <a:bodyPr>
            <a:normAutofit/>
          </a:bodyPr>
          <a:lstStyle/>
          <a:p>
            <a:r>
              <a:rPr lang="en-US" b="1" dirty="0">
                <a:solidFill>
                  <a:srgbClr val="FFFFFF"/>
                </a:solidFill>
              </a:rPr>
              <a:t>Key messages for Safeguarding Partners </a:t>
            </a:r>
            <a:br>
              <a:rPr lang="en-US" b="1" dirty="0">
                <a:solidFill>
                  <a:srgbClr val="FFFFFF"/>
                </a:solidFill>
              </a:rPr>
            </a:br>
            <a:r>
              <a:rPr lang="en-US" sz="2200" b="1" dirty="0">
                <a:solidFill>
                  <a:srgbClr val="FFFFFF"/>
                </a:solidFill>
              </a:rPr>
              <a:t>Safeguarding Partners should assure themselves that:</a:t>
            </a:r>
            <a:endParaRPr lang="en-GB" b="1" dirty="0">
              <a:solidFill>
                <a:srgbClr val="FFFFFF"/>
              </a:solidFill>
            </a:endParaRPr>
          </a:p>
        </p:txBody>
      </p:sp>
      <p:graphicFrame>
        <p:nvGraphicFramePr>
          <p:cNvPr id="11" name="Diagram 10">
            <a:extLst>
              <a:ext uri="{FF2B5EF4-FFF2-40B4-BE49-F238E27FC236}">
                <a16:creationId xmlns:a16="http://schemas.microsoft.com/office/drawing/2014/main" id="{3BBF3CE8-CE5E-F668-3353-4EF51204C273}"/>
              </a:ext>
            </a:extLst>
          </p:cNvPr>
          <p:cNvGraphicFramePr/>
          <p:nvPr>
            <p:extLst>
              <p:ext uri="{D42A27DB-BD31-4B8C-83A1-F6EECF244321}">
                <p14:modId xmlns:p14="http://schemas.microsoft.com/office/powerpoint/2010/main" val="3878557248"/>
              </p:ext>
            </p:extLst>
          </p:nvPr>
        </p:nvGraphicFramePr>
        <p:xfrm>
          <a:off x="100404" y="1243584"/>
          <a:ext cx="10642622" cy="53157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6" name="Rectangle 15">
            <a:extLst>
              <a:ext uri="{FF2B5EF4-FFF2-40B4-BE49-F238E27FC236}">
                <a16:creationId xmlns:a16="http://schemas.microsoft.com/office/drawing/2014/main" id="{D0209991-A186-B05F-C45F-0422F07A5248}"/>
              </a:ext>
            </a:extLst>
          </p:cNvPr>
          <p:cNvSpPr/>
          <p:nvPr/>
        </p:nvSpPr>
        <p:spPr>
          <a:xfrm>
            <a:off x="11021568" y="3427338"/>
            <a:ext cx="1070028" cy="10485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i="1" dirty="0">
                <a:solidFill>
                  <a:schemeClr val="accent4">
                    <a:lumMod val="20000"/>
                    <a:lumOff val="80000"/>
                  </a:schemeClr>
                </a:solidFill>
                <a:hlinkClick r:id="rId8">
                  <a:extLst>
                    <a:ext uri="{A12FA001-AC4F-418D-AE19-62706E023703}">
                      <ahyp:hlinkClr xmlns:ahyp="http://schemas.microsoft.com/office/drawing/2018/hyperlinkcolor" val="tx"/>
                    </a:ext>
                  </a:extLst>
                </a:hlinkClick>
              </a:rPr>
              <a:t>See: Info Sharing Protocol</a:t>
            </a:r>
            <a:endParaRPr lang="en-GB" i="1" dirty="0">
              <a:solidFill>
                <a:schemeClr val="accent4">
                  <a:lumMod val="20000"/>
                  <a:lumOff val="80000"/>
                </a:schemeClr>
              </a:solidFill>
            </a:endParaRPr>
          </a:p>
        </p:txBody>
      </p:sp>
      <p:cxnSp>
        <p:nvCxnSpPr>
          <p:cNvPr id="22" name="Straight Arrow Connector 21">
            <a:extLst>
              <a:ext uri="{FF2B5EF4-FFF2-40B4-BE49-F238E27FC236}">
                <a16:creationId xmlns:a16="http://schemas.microsoft.com/office/drawing/2014/main" id="{1E3B2844-CA08-F35E-DB4D-3B8D4A22DC39}"/>
              </a:ext>
            </a:extLst>
          </p:cNvPr>
          <p:cNvCxnSpPr>
            <a:endCxn id="16" idx="1"/>
          </p:cNvCxnSpPr>
          <p:nvPr/>
        </p:nvCxnSpPr>
        <p:spPr>
          <a:xfrm flipV="1">
            <a:off x="10743026" y="3951594"/>
            <a:ext cx="278542" cy="10806"/>
          </a:xfrm>
          <a:prstGeom prst="straightConnector1">
            <a:avLst/>
          </a:prstGeom>
          <a:ln w="41275">
            <a:solidFill>
              <a:schemeClr val="accent4"/>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2697998"/>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9">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tx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Freeform: Shape 11">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65D75CD-6706-4F2E-8169-8C3BFE74BB82}"/>
              </a:ext>
            </a:extLst>
          </p:cNvPr>
          <p:cNvSpPr>
            <a:spLocks noGrp="1"/>
          </p:cNvSpPr>
          <p:nvPr>
            <p:ph type="title"/>
          </p:nvPr>
        </p:nvSpPr>
        <p:spPr>
          <a:xfrm>
            <a:off x="804672" y="640080"/>
            <a:ext cx="3282696" cy="5257800"/>
          </a:xfrm>
        </p:spPr>
        <p:txBody>
          <a:bodyPr>
            <a:normAutofit/>
          </a:bodyPr>
          <a:lstStyle/>
          <a:p>
            <a:br>
              <a:rPr lang="en-GB" sz="4100">
                <a:solidFill>
                  <a:schemeClr val="bg1"/>
                </a:solidFill>
                <a:effectLst/>
                <a:latin typeface="Calibri" panose="020F0502020204030204" pitchFamily="34" charset="0"/>
                <a:ea typeface="Calibri" panose="020F0502020204030204" pitchFamily="34" charset="0"/>
              </a:rPr>
            </a:br>
            <a:r>
              <a:rPr lang="en-GB" sz="4100">
                <a:solidFill>
                  <a:schemeClr val="bg1"/>
                </a:solidFill>
                <a:effectLst/>
                <a:latin typeface="Calibri" panose="020F0502020204030204" pitchFamily="34" charset="0"/>
                <a:ea typeface="Calibri" panose="020F0502020204030204" pitchFamily="34" charset="0"/>
              </a:rPr>
              <a:t>Questions for you to reflect upon as a practitioner..  </a:t>
            </a:r>
            <a:br>
              <a:rPr lang="en-GB" sz="4100">
                <a:solidFill>
                  <a:schemeClr val="bg1"/>
                </a:solidFill>
                <a:effectLst/>
                <a:latin typeface="Calibri" panose="020F0502020204030204" pitchFamily="34" charset="0"/>
                <a:ea typeface="Calibri" panose="020F0502020204030204" pitchFamily="34" charset="0"/>
              </a:rPr>
            </a:br>
            <a:endParaRPr lang="en-GB" sz="4100">
              <a:solidFill>
                <a:schemeClr val="bg1"/>
              </a:solidFill>
            </a:endParaRPr>
          </a:p>
        </p:txBody>
      </p:sp>
      <p:graphicFrame>
        <p:nvGraphicFramePr>
          <p:cNvPr id="4" name="Content Placeholder 3">
            <a:extLst>
              <a:ext uri="{FF2B5EF4-FFF2-40B4-BE49-F238E27FC236}">
                <a16:creationId xmlns:a16="http://schemas.microsoft.com/office/drawing/2014/main" id="{33B287DA-94B0-9E7D-E72A-69F6C6F0E146}"/>
              </a:ext>
            </a:extLst>
          </p:cNvPr>
          <p:cNvGraphicFramePr>
            <a:graphicFrameLocks noGrp="1"/>
          </p:cNvGraphicFramePr>
          <p:nvPr>
            <p:ph idx="1"/>
            <p:extLst>
              <p:ext uri="{D42A27DB-BD31-4B8C-83A1-F6EECF244321}">
                <p14:modId xmlns:p14="http://schemas.microsoft.com/office/powerpoint/2010/main" val="3630936354"/>
              </p:ext>
            </p:extLst>
          </p:nvPr>
        </p:nvGraphicFramePr>
        <p:xfrm>
          <a:off x="4890516" y="146304"/>
          <a:ext cx="6996684" cy="64861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67416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Rectangle 22">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tx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Freeform: Shape 24">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68EF2B4-8BA4-462D-929B-CE8ACDBF77AA}"/>
              </a:ext>
            </a:extLst>
          </p:cNvPr>
          <p:cNvSpPr>
            <a:spLocks noGrp="1"/>
          </p:cNvSpPr>
          <p:nvPr>
            <p:ph type="title"/>
          </p:nvPr>
        </p:nvSpPr>
        <p:spPr>
          <a:xfrm>
            <a:off x="164188" y="607807"/>
            <a:ext cx="4544971" cy="5257800"/>
          </a:xfrm>
        </p:spPr>
        <p:txBody>
          <a:bodyPr>
            <a:normAutofit/>
          </a:bodyPr>
          <a:lstStyle/>
          <a:p>
            <a:r>
              <a:rPr lang="en-GB" sz="3600" b="1" dirty="0">
                <a:solidFill>
                  <a:schemeClr val="bg1"/>
                </a:solidFill>
              </a:rPr>
              <a:t>In memory of</a:t>
            </a:r>
            <a:br>
              <a:rPr lang="en-GB" sz="3600" b="1" dirty="0">
                <a:solidFill>
                  <a:schemeClr val="bg1"/>
                </a:solidFill>
              </a:rPr>
            </a:br>
            <a:r>
              <a:rPr lang="en-GB" sz="3600" b="1" dirty="0">
                <a:solidFill>
                  <a:schemeClr val="bg1"/>
                </a:solidFill>
              </a:rPr>
              <a:t>Arthur </a:t>
            </a:r>
            <a:r>
              <a:rPr lang="en-GB" sz="3600" b="1" dirty="0" err="1">
                <a:solidFill>
                  <a:schemeClr val="bg1"/>
                </a:solidFill>
              </a:rPr>
              <a:t>Labinjo</a:t>
            </a:r>
            <a:r>
              <a:rPr lang="en-GB" sz="3600" b="1" dirty="0">
                <a:solidFill>
                  <a:schemeClr val="bg1"/>
                </a:solidFill>
              </a:rPr>
              <a:t>-Hughes &amp; Star Hobson</a:t>
            </a:r>
          </a:p>
        </p:txBody>
      </p:sp>
      <p:graphicFrame>
        <p:nvGraphicFramePr>
          <p:cNvPr id="17" name="Content Placeholder 3">
            <a:extLst>
              <a:ext uri="{FF2B5EF4-FFF2-40B4-BE49-F238E27FC236}">
                <a16:creationId xmlns:a16="http://schemas.microsoft.com/office/drawing/2014/main" id="{80E9F91D-F23E-78B4-DC6C-5AF170C850FA}"/>
              </a:ext>
            </a:extLst>
          </p:cNvPr>
          <p:cNvGraphicFramePr>
            <a:graphicFrameLocks noGrp="1"/>
          </p:cNvGraphicFramePr>
          <p:nvPr>
            <p:ph idx="1"/>
            <p:extLst>
              <p:ext uri="{D42A27DB-BD31-4B8C-83A1-F6EECF244321}">
                <p14:modId xmlns:p14="http://schemas.microsoft.com/office/powerpoint/2010/main" val="2718210161"/>
              </p:ext>
            </p:extLst>
          </p:nvPr>
        </p:nvGraphicFramePr>
        <p:xfrm>
          <a:off x="5018128" y="193637"/>
          <a:ext cx="6863379" cy="6470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33330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E1FC7B4-E4A7-4452-B413-1A623E3A72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bg1">
              <a:alpha val="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13">
            <a:extLst>
              <a:ext uri="{FF2B5EF4-FFF2-40B4-BE49-F238E27FC236}">
                <a16:creationId xmlns:a16="http://schemas.microsoft.com/office/drawing/2014/main" id="{E0709AF0-24F0-4486-B189-BE6386BDB1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a:extLst>
              <a:ext uri="{FF2B5EF4-FFF2-40B4-BE49-F238E27FC236}">
                <a16:creationId xmlns:a16="http://schemas.microsoft.com/office/drawing/2014/main" id="{FBE3B62F-5853-4A3C-B050-6186351A71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8140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02C993CB-C640-F145-5BAD-4130705C2EEA}"/>
              </a:ext>
            </a:extLst>
          </p:cNvPr>
          <p:cNvSpPr>
            <a:spLocks noGrp="1"/>
          </p:cNvSpPr>
          <p:nvPr>
            <p:ph type="title"/>
          </p:nvPr>
        </p:nvSpPr>
        <p:spPr>
          <a:xfrm>
            <a:off x="757698" y="122527"/>
            <a:ext cx="10520702" cy="1325563"/>
          </a:xfrm>
        </p:spPr>
        <p:txBody>
          <a:bodyPr>
            <a:normAutofit/>
          </a:bodyPr>
          <a:lstStyle/>
          <a:p>
            <a:r>
              <a:rPr lang="en-US" dirty="0"/>
              <a:t>What are the key practice issues?</a:t>
            </a:r>
            <a:endParaRPr lang="en-GB" dirty="0"/>
          </a:p>
        </p:txBody>
      </p:sp>
      <p:graphicFrame>
        <p:nvGraphicFramePr>
          <p:cNvPr id="7" name="Diagram 6">
            <a:extLst>
              <a:ext uri="{FF2B5EF4-FFF2-40B4-BE49-F238E27FC236}">
                <a16:creationId xmlns:a16="http://schemas.microsoft.com/office/drawing/2014/main" id="{F62A0D82-EACF-9810-25EE-DDDFFDB7682C}"/>
              </a:ext>
            </a:extLst>
          </p:cNvPr>
          <p:cNvGraphicFramePr/>
          <p:nvPr>
            <p:extLst>
              <p:ext uri="{D42A27DB-BD31-4B8C-83A1-F6EECF244321}">
                <p14:modId xmlns:p14="http://schemas.microsoft.com/office/powerpoint/2010/main" val="3696455611"/>
              </p:ext>
            </p:extLst>
          </p:nvPr>
        </p:nvGraphicFramePr>
        <p:xfrm>
          <a:off x="553302" y="1237129"/>
          <a:ext cx="11233452" cy="54983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04532016"/>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E1FC7B4-E4A7-4452-B413-1A623E3A72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bg1">
              <a:alpha val="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13">
            <a:extLst>
              <a:ext uri="{FF2B5EF4-FFF2-40B4-BE49-F238E27FC236}">
                <a16:creationId xmlns:a16="http://schemas.microsoft.com/office/drawing/2014/main" id="{E0709AF0-24F0-4486-B189-BE6386BDB1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a:extLst>
              <a:ext uri="{FF2B5EF4-FFF2-40B4-BE49-F238E27FC236}">
                <a16:creationId xmlns:a16="http://schemas.microsoft.com/office/drawing/2014/main" id="{FBE3B62F-5853-4A3C-B050-6186351A71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8140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02C993CB-C640-F145-5BAD-4130705C2EEA}"/>
              </a:ext>
            </a:extLst>
          </p:cNvPr>
          <p:cNvSpPr>
            <a:spLocks noGrp="1"/>
          </p:cNvSpPr>
          <p:nvPr>
            <p:ph type="title"/>
          </p:nvPr>
        </p:nvSpPr>
        <p:spPr>
          <a:xfrm>
            <a:off x="757698" y="122527"/>
            <a:ext cx="10520702" cy="1325563"/>
          </a:xfrm>
        </p:spPr>
        <p:txBody>
          <a:bodyPr>
            <a:normAutofit/>
          </a:bodyPr>
          <a:lstStyle/>
          <a:p>
            <a:r>
              <a:rPr lang="en-US" dirty="0"/>
              <a:t>What are the key practice issues?</a:t>
            </a:r>
            <a:endParaRPr lang="en-GB" dirty="0"/>
          </a:p>
        </p:txBody>
      </p:sp>
      <p:graphicFrame>
        <p:nvGraphicFramePr>
          <p:cNvPr id="7" name="Diagram 6">
            <a:extLst>
              <a:ext uri="{FF2B5EF4-FFF2-40B4-BE49-F238E27FC236}">
                <a16:creationId xmlns:a16="http://schemas.microsoft.com/office/drawing/2014/main" id="{F62A0D82-EACF-9810-25EE-DDDFFDB7682C}"/>
              </a:ext>
            </a:extLst>
          </p:cNvPr>
          <p:cNvGraphicFramePr/>
          <p:nvPr>
            <p:extLst>
              <p:ext uri="{D42A27DB-BD31-4B8C-83A1-F6EECF244321}">
                <p14:modId xmlns:p14="http://schemas.microsoft.com/office/powerpoint/2010/main" val="1809856656"/>
              </p:ext>
            </p:extLst>
          </p:nvPr>
        </p:nvGraphicFramePr>
        <p:xfrm>
          <a:off x="553301" y="1312433"/>
          <a:ext cx="10520701" cy="54230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93852228"/>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Rectangle 22">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tx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Freeform: Shape 24">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68EF2B4-8BA4-462D-929B-CE8ACDBF77AA}"/>
              </a:ext>
            </a:extLst>
          </p:cNvPr>
          <p:cNvSpPr>
            <a:spLocks noGrp="1"/>
          </p:cNvSpPr>
          <p:nvPr>
            <p:ph type="title"/>
          </p:nvPr>
        </p:nvSpPr>
        <p:spPr>
          <a:xfrm>
            <a:off x="688489" y="607807"/>
            <a:ext cx="3856482" cy="5257800"/>
          </a:xfrm>
        </p:spPr>
        <p:txBody>
          <a:bodyPr>
            <a:normAutofit/>
          </a:bodyPr>
          <a:lstStyle/>
          <a:p>
            <a:r>
              <a:rPr lang="en-US" b="1" dirty="0">
                <a:solidFill>
                  <a:schemeClr val="bg1"/>
                </a:solidFill>
              </a:rPr>
              <a:t>What can we learn? </a:t>
            </a:r>
            <a:endParaRPr lang="en-GB" b="1" dirty="0">
              <a:solidFill>
                <a:schemeClr val="bg1"/>
              </a:solidFill>
            </a:endParaRPr>
          </a:p>
        </p:txBody>
      </p:sp>
      <p:graphicFrame>
        <p:nvGraphicFramePr>
          <p:cNvPr id="6" name="Content Placeholder 5">
            <a:extLst>
              <a:ext uri="{FF2B5EF4-FFF2-40B4-BE49-F238E27FC236}">
                <a16:creationId xmlns:a16="http://schemas.microsoft.com/office/drawing/2014/main" id="{F1440A66-205C-6DE7-E1D4-43EC1C1D68CE}"/>
              </a:ext>
            </a:extLst>
          </p:cNvPr>
          <p:cNvGraphicFramePr>
            <a:graphicFrameLocks noGrp="1"/>
          </p:cNvGraphicFramePr>
          <p:nvPr>
            <p:ph idx="1"/>
            <p:extLst>
              <p:ext uri="{D42A27DB-BD31-4B8C-83A1-F6EECF244321}">
                <p14:modId xmlns:p14="http://schemas.microsoft.com/office/powerpoint/2010/main" val="2218119895"/>
              </p:ext>
            </p:extLst>
          </p:nvPr>
        </p:nvGraphicFramePr>
        <p:xfrm>
          <a:off x="4985855" y="645313"/>
          <a:ext cx="6927926" cy="48430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TextBox 9">
            <a:extLst>
              <a:ext uri="{FF2B5EF4-FFF2-40B4-BE49-F238E27FC236}">
                <a16:creationId xmlns:a16="http://schemas.microsoft.com/office/drawing/2014/main" id="{B9519B08-6025-1405-79B3-D85A0E4835BE}"/>
              </a:ext>
            </a:extLst>
          </p:cNvPr>
          <p:cNvSpPr txBox="1"/>
          <p:nvPr/>
        </p:nvSpPr>
        <p:spPr>
          <a:xfrm>
            <a:off x="4970032" y="238475"/>
            <a:ext cx="3506994" cy="523220"/>
          </a:xfrm>
          <a:prstGeom prst="rect">
            <a:avLst/>
          </a:prstGeom>
          <a:noFill/>
        </p:spPr>
        <p:txBody>
          <a:bodyPr wrap="square">
            <a:spAutoFit/>
          </a:bodyPr>
          <a:lstStyle/>
          <a:p>
            <a:r>
              <a:rPr lang="en-US" sz="2800" b="1" dirty="0"/>
              <a:t>Key findings.. </a:t>
            </a:r>
            <a:endParaRPr lang="en-GB" sz="2800" dirty="0"/>
          </a:p>
        </p:txBody>
      </p:sp>
      <p:sp>
        <p:nvSpPr>
          <p:cNvPr id="13" name="TextBox 12">
            <a:extLst>
              <a:ext uri="{FF2B5EF4-FFF2-40B4-BE49-F238E27FC236}">
                <a16:creationId xmlns:a16="http://schemas.microsoft.com/office/drawing/2014/main" id="{3CC4646C-0730-E4ED-84FB-E96A0B3E67F0}"/>
              </a:ext>
            </a:extLst>
          </p:cNvPr>
          <p:cNvSpPr txBox="1"/>
          <p:nvPr/>
        </p:nvSpPr>
        <p:spPr>
          <a:xfrm>
            <a:off x="4970032" y="5488328"/>
            <a:ext cx="7041957" cy="923330"/>
          </a:xfrm>
          <a:prstGeom prst="rect">
            <a:avLst/>
          </a:prstGeom>
          <a:noFill/>
        </p:spPr>
        <p:txBody>
          <a:bodyPr wrap="square">
            <a:spAutoFit/>
          </a:bodyPr>
          <a:lstStyle/>
          <a:p>
            <a:pPr marL="0" indent="0">
              <a:buNone/>
            </a:pPr>
            <a:r>
              <a:rPr lang="en-US" sz="1800" b="1" dirty="0">
                <a:solidFill>
                  <a:srgbClr val="C00000"/>
                </a:solidFill>
              </a:rPr>
              <a:t>These are not new issues </a:t>
            </a:r>
            <a:r>
              <a:rPr lang="en-US" sz="1800" dirty="0"/>
              <a:t>– they recur across serious incidents in a number of areas, in rapid reviews and local child safeguarding practice reviews</a:t>
            </a:r>
            <a:endParaRPr lang="en-GB" sz="1800" dirty="0"/>
          </a:p>
        </p:txBody>
      </p:sp>
    </p:spTree>
    <p:extLst>
      <p:ext uri="{BB962C8B-B14F-4D97-AF65-F5344CB8AC3E}">
        <p14:creationId xmlns:p14="http://schemas.microsoft.com/office/powerpoint/2010/main" val="41855052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9">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tx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Freeform: Shape 11">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A5BCC68-8B35-4F44-A305-4D4B7EDC5F87}"/>
              </a:ext>
            </a:extLst>
          </p:cNvPr>
          <p:cNvSpPr>
            <a:spLocks noGrp="1"/>
          </p:cNvSpPr>
          <p:nvPr>
            <p:ph type="title"/>
          </p:nvPr>
        </p:nvSpPr>
        <p:spPr>
          <a:xfrm>
            <a:off x="804672" y="640080"/>
            <a:ext cx="3573690" cy="5257800"/>
          </a:xfrm>
        </p:spPr>
        <p:txBody>
          <a:bodyPr>
            <a:normAutofit/>
          </a:bodyPr>
          <a:lstStyle/>
          <a:p>
            <a:r>
              <a:rPr lang="en-GB" b="1" dirty="0">
                <a:solidFill>
                  <a:schemeClr val="bg1"/>
                </a:solidFill>
              </a:rPr>
              <a:t>Why do these issues persist?</a:t>
            </a:r>
          </a:p>
        </p:txBody>
      </p:sp>
      <p:graphicFrame>
        <p:nvGraphicFramePr>
          <p:cNvPr id="4" name="Content Placeholder 3">
            <a:extLst>
              <a:ext uri="{FF2B5EF4-FFF2-40B4-BE49-F238E27FC236}">
                <a16:creationId xmlns:a16="http://schemas.microsoft.com/office/drawing/2014/main" id="{0EC9D7B2-AC79-1F70-0943-C9EC350B5028}"/>
              </a:ext>
            </a:extLst>
          </p:cNvPr>
          <p:cNvGraphicFramePr>
            <a:graphicFrameLocks noGrp="1"/>
          </p:cNvGraphicFramePr>
          <p:nvPr>
            <p:ph idx="1"/>
            <p:extLst>
              <p:ext uri="{D42A27DB-BD31-4B8C-83A1-F6EECF244321}">
                <p14:modId xmlns:p14="http://schemas.microsoft.com/office/powerpoint/2010/main" val="2987980380"/>
              </p:ext>
            </p:extLst>
          </p:nvPr>
        </p:nvGraphicFramePr>
        <p:xfrm>
          <a:off x="4996613" y="239358"/>
          <a:ext cx="6906410" cy="63792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262142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9">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tx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Freeform: Shape 11">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A5BCC68-8B35-4F44-A305-4D4B7EDC5F87}"/>
              </a:ext>
            </a:extLst>
          </p:cNvPr>
          <p:cNvSpPr>
            <a:spLocks noGrp="1"/>
          </p:cNvSpPr>
          <p:nvPr>
            <p:ph type="title"/>
          </p:nvPr>
        </p:nvSpPr>
        <p:spPr>
          <a:xfrm>
            <a:off x="804672" y="640080"/>
            <a:ext cx="3573690" cy="5257800"/>
          </a:xfrm>
        </p:spPr>
        <p:txBody>
          <a:bodyPr>
            <a:normAutofit/>
          </a:bodyPr>
          <a:lstStyle/>
          <a:p>
            <a:r>
              <a:rPr lang="en-GB" b="1" dirty="0">
                <a:solidFill>
                  <a:schemeClr val="bg1"/>
                </a:solidFill>
              </a:rPr>
              <a:t>What needs to change?</a:t>
            </a:r>
          </a:p>
        </p:txBody>
      </p:sp>
      <p:graphicFrame>
        <p:nvGraphicFramePr>
          <p:cNvPr id="4" name="Content Placeholder 3">
            <a:extLst>
              <a:ext uri="{FF2B5EF4-FFF2-40B4-BE49-F238E27FC236}">
                <a16:creationId xmlns:a16="http://schemas.microsoft.com/office/drawing/2014/main" id="{0EC9D7B2-AC79-1F70-0943-C9EC350B5028}"/>
              </a:ext>
            </a:extLst>
          </p:cNvPr>
          <p:cNvGraphicFramePr>
            <a:graphicFrameLocks noGrp="1"/>
          </p:cNvGraphicFramePr>
          <p:nvPr>
            <p:ph idx="1"/>
            <p:extLst>
              <p:ext uri="{D42A27DB-BD31-4B8C-83A1-F6EECF244321}">
                <p14:modId xmlns:p14="http://schemas.microsoft.com/office/powerpoint/2010/main" val="3690665793"/>
              </p:ext>
            </p:extLst>
          </p:nvPr>
        </p:nvGraphicFramePr>
        <p:xfrm>
          <a:off x="4996613" y="239358"/>
          <a:ext cx="6906410" cy="63792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91693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A67B5B4-3A24-436E-B663-1B2EBFF8A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13">
            <a:extLst>
              <a:ext uri="{FF2B5EF4-FFF2-40B4-BE49-F238E27FC236}">
                <a16:creationId xmlns:a16="http://schemas.microsoft.com/office/drawing/2014/main" id="{987FDF89-C993-41F4-A1B8-DBAFF1600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11">
            <a:extLst>
              <a:ext uri="{FF2B5EF4-FFF2-40B4-BE49-F238E27FC236}">
                <a16:creationId xmlns:a16="http://schemas.microsoft.com/office/drawing/2014/main" id="{64E585EA-75FD-4025-8270-F66A58A15C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8140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D5AB8177-99B0-458B-BA8F-4C85E5429FD1}"/>
              </a:ext>
            </a:extLst>
          </p:cNvPr>
          <p:cNvSpPr>
            <a:spLocks noGrp="1"/>
          </p:cNvSpPr>
          <p:nvPr>
            <p:ph type="title"/>
          </p:nvPr>
        </p:nvSpPr>
        <p:spPr>
          <a:xfrm>
            <a:off x="222324" y="191265"/>
            <a:ext cx="10520702" cy="1325563"/>
          </a:xfrm>
        </p:spPr>
        <p:txBody>
          <a:bodyPr>
            <a:normAutofit/>
          </a:bodyPr>
          <a:lstStyle/>
          <a:p>
            <a:r>
              <a:rPr lang="en-GB" b="1" dirty="0">
                <a:solidFill>
                  <a:srgbClr val="FFFFFF"/>
                </a:solidFill>
              </a:rPr>
              <a:t>Redesigning child protection practice</a:t>
            </a:r>
          </a:p>
        </p:txBody>
      </p:sp>
      <p:graphicFrame>
        <p:nvGraphicFramePr>
          <p:cNvPr id="4" name="Content Placeholder 3">
            <a:extLst>
              <a:ext uri="{FF2B5EF4-FFF2-40B4-BE49-F238E27FC236}">
                <a16:creationId xmlns:a16="http://schemas.microsoft.com/office/drawing/2014/main" id="{B0532965-9827-439B-238E-8AA22DC6FD77}"/>
              </a:ext>
            </a:extLst>
          </p:cNvPr>
          <p:cNvGraphicFramePr>
            <a:graphicFrameLocks noGrp="1"/>
          </p:cNvGraphicFramePr>
          <p:nvPr>
            <p:ph idx="1"/>
            <p:extLst>
              <p:ext uri="{D42A27DB-BD31-4B8C-83A1-F6EECF244321}">
                <p14:modId xmlns:p14="http://schemas.microsoft.com/office/powerpoint/2010/main" val="2554061884"/>
              </p:ext>
            </p:extLst>
          </p:nvPr>
        </p:nvGraphicFramePr>
        <p:xfrm>
          <a:off x="172122" y="1399419"/>
          <a:ext cx="11897958" cy="328108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extBox 8">
            <a:extLst>
              <a:ext uri="{FF2B5EF4-FFF2-40B4-BE49-F238E27FC236}">
                <a16:creationId xmlns:a16="http://schemas.microsoft.com/office/drawing/2014/main" id="{20AA2F9D-59CE-4A1B-A9F8-B6E3D30BC673}"/>
              </a:ext>
            </a:extLst>
          </p:cNvPr>
          <p:cNvSpPr txBox="1"/>
          <p:nvPr/>
        </p:nvSpPr>
        <p:spPr>
          <a:xfrm>
            <a:off x="172122" y="4826171"/>
            <a:ext cx="6094206"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dirty="0">
                <a:effectLst/>
                <a:latin typeface="Calibri" panose="020F0502020204030204" pitchFamily="34" charset="0"/>
                <a:ea typeface="Calibri" panose="020F0502020204030204" pitchFamily="34" charset="0"/>
                <a:cs typeface="Times New Roman" panose="02020603050405020304" pitchFamily="18" charset="0"/>
              </a:rPr>
              <a:t>The units would be responsible for:</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0" name="Diagram 9">
            <a:extLst>
              <a:ext uri="{FF2B5EF4-FFF2-40B4-BE49-F238E27FC236}">
                <a16:creationId xmlns:a16="http://schemas.microsoft.com/office/drawing/2014/main" id="{F7487D9B-BECD-7711-1AAA-D75D08A6C975}"/>
              </a:ext>
            </a:extLst>
          </p:cNvPr>
          <p:cNvGraphicFramePr/>
          <p:nvPr>
            <p:extLst>
              <p:ext uri="{D42A27DB-BD31-4B8C-83A1-F6EECF244321}">
                <p14:modId xmlns:p14="http://schemas.microsoft.com/office/powerpoint/2010/main" val="3705683214"/>
              </p:ext>
            </p:extLst>
          </p:nvPr>
        </p:nvGraphicFramePr>
        <p:xfrm>
          <a:off x="222324" y="5341172"/>
          <a:ext cx="11847756" cy="1325563"/>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4261535329"/>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9">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tx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Freeform: Shape 11">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08A682D-A679-4496-A02A-6ECBB073AE6F}"/>
              </a:ext>
            </a:extLst>
          </p:cNvPr>
          <p:cNvSpPr>
            <a:spLocks noGrp="1"/>
          </p:cNvSpPr>
          <p:nvPr>
            <p:ph type="title"/>
          </p:nvPr>
        </p:nvSpPr>
        <p:spPr>
          <a:xfrm>
            <a:off x="419547" y="640080"/>
            <a:ext cx="3991087" cy="5257800"/>
          </a:xfrm>
        </p:spPr>
        <p:txBody>
          <a:bodyPr>
            <a:normAutofit/>
          </a:bodyPr>
          <a:lstStyle/>
          <a:p>
            <a:r>
              <a:rPr lang="en-GB" sz="3400" b="1" dirty="0">
                <a:solidFill>
                  <a:schemeClr val="bg1"/>
                </a:solidFill>
              </a:rPr>
              <a:t>The role of education in the local multi-agency safeguarding arrangements</a:t>
            </a:r>
          </a:p>
        </p:txBody>
      </p:sp>
      <p:graphicFrame>
        <p:nvGraphicFramePr>
          <p:cNvPr id="9" name="Content Placeholder 8">
            <a:extLst>
              <a:ext uri="{FF2B5EF4-FFF2-40B4-BE49-F238E27FC236}">
                <a16:creationId xmlns:a16="http://schemas.microsoft.com/office/drawing/2014/main" id="{4BE1713F-F27A-45AC-E95A-7D0C33BD83DD}"/>
              </a:ext>
            </a:extLst>
          </p:cNvPr>
          <p:cNvGraphicFramePr>
            <a:graphicFrameLocks noGrp="1"/>
          </p:cNvGraphicFramePr>
          <p:nvPr>
            <p:ph idx="1"/>
            <p:extLst>
              <p:ext uri="{D42A27DB-BD31-4B8C-83A1-F6EECF244321}">
                <p14:modId xmlns:p14="http://schemas.microsoft.com/office/powerpoint/2010/main" val="3755125355"/>
              </p:ext>
            </p:extLst>
          </p:nvPr>
        </p:nvGraphicFramePr>
        <p:xfrm>
          <a:off x="4880096" y="45720"/>
          <a:ext cx="7047786" cy="67665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7107826"/>
      </p:ext>
    </p:extLst>
  </p:cSld>
  <p:clrMapOvr>
    <a:masterClrMapping/>
  </p:clrMapOvr>
</p:sld>
</file>

<file path=ppt/theme/theme1.xml><?xml version="1.0" encoding="utf-8"?>
<a:theme xmlns:a="http://schemas.openxmlformats.org/drawingml/2006/main" name="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273</TotalTime>
  <Words>2477</Words>
  <Application>Microsoft Office PowerPoint</Application>
  <PresentationFormat>Widescreen</PresentationFormat>
  <Paragraphs>130</Paragraphs>
  <Slides>11</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Symbol</vt:lpstr>
      <vt:lpstr>Times New Roman</vt:lpstr>
      <vt:lpstr>Office Theme</vt:lpstr>
      <vt:lpstr>CHILD PROTECTION IN ENGLAND</vt:lpstr>
      <vt:lpstr>In memory of Arthur Labinjo-Hughes &amp; Star Hobson</vt:lpstr>
      <vt:lpstr>What are the key practice issues?</vt:lpstr>
      <vt:lpstr>What are the key practice issues?</vt:lpstr>
      <vt:lpstr>What can we learn? </vt:lpstr>
      <vt:lpstr>Why do these issues persist?</vt:lpstr>
      <vt:lpstr>What needs to change?</vt:lpstr>
      <vt:lpstr>Redesigning child protection practice</vt:lpstr>
      <vt:lpstr>The role of education in the local multi-agency safeguarding arrangements</vt:lpstr>
      <vt:lpstr>Key messages for Safeguarding Partners  Safeguarding Partners should assure themselves that:</vt:lpstr>
      <vt:lpstr> Questions for you to reflect upon as a practitioner..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 PROTECTION IN ENGLAND</dc:title>
  <dc:creator>Sue Kirkley</dc:creator>
  <cp:lastModifiedBy>Saira Park</cp:lastModifiedBy>
  <cp:revision>10</cp:revision>
  <dcterms:created xsi:type="dcterms:W3CDTF">2022-07-11T11:22:11Z</dcterms:created>
  <dcterms:modified xsi:type="dcterms:W3CDTF">2022-07-28T17:22:01Z</dcterms:modified>
</cp:coreProperties>
</file>